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87" r:id="rId4"/>
    <p:sldId id="289" r:id="rId5"/>
    <p:sldId id="290" r:id="rId6"/>
    <p:sldId id="291" r:id="rId7"/>
    <p:sldId id="293" r:id="rId8"/>
    <p:sldId id="295" r:id="rId9"/>
    <p:sldId id="294" r:id="rId10"/>
    <p:sldId id="296" r:id="rId11"/>
    <p:sldId id="297" r:id="rId12"/>
    <p:sldId id="292" r:id="rId13"/>
    <p:sldId id="298" r:id="rId14"/>
    <p:sldId id="299" r:id="rId15"/>
    <p:sldId id="300" r:id="rId16"/>
    <p:sldId id="302" r:id="rId17"/>
    <p:sldId id="301" r:id="rId18"/>
    <p:sldId id="304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4F4C1-CAE9-4018-A728-FEF5B3BF4BC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F8E98B6E-12CC-4C82-9987-B665E0C67466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Francuska u doba Luja XIV. i njegovih nasljednika – apsolutistička monarhija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C3886-ADA0-4C73-93BB-2D6B6EB96AF8}" type="parTrans" cxnId="{4F5345A0-D841-4E4E-A861-56230530C810}">
      <dgm:prSet/>
      <dgm:spPr/>
      <dgm:t>
        <a:bodyPr/>
        <a:lstStyle/>
        <a:p>
          <a:endParaRPr lang="en-US"/>
        </a:p>
      </dgm:t>
    </dgm:pt>
    <dgm:pt modelId="{379DF90A-3451-41D2-B5DB-CD0DEB1EEF91}" type="sibTrans" cxnId="{4F5345A0-D841-4E4E-A861-56230530C810}">
      <dgm:prSet/>
      <dgm:spPr/>
      <dgm:t>
        <a:bodyPr/>
        <a:lstStyle/>
        <a:p>
          <a:endParaRPr lang="en-US"/>
        </a:p>
      </dgm:t>
    </dgm:pt>
    <dgm:pt modelId="{A2B0B45E-3605-4F83-853A-E3662DF2A5A4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Francusko društvo u XVII. i XVIII. stoljeću podijeljeno na staleže: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F28D2-3644-4954-96F2-DFD2BC2E246D}" type="parTrans" cxnId="{7E100C5C-071A-4393-B435-78BCFF2AB7C0}">
      <dgm:prSet/>
      <dgm:spPr/>
      <dgm:t>
        <a:bodyPr/>
        <a:lstStyle/>
        <a:p>
          <a:endParaRPr lang="en-US"/>
        </a:p>
      </dgm:t>
    </dgm:pt>
    <dgm:pt modelId="{C68D9414-7C84-4D4D-A2DD-29CDC963C9CB}" type="sibTrans" cxnId="{7E100C5C-071A-4393-B435-78BCFF2AB7C0}">
      <dgm:prSet/>
      <dgm:spPr/>
      <dgm:t>
        <a:bodyPr/>
        <a:lstStyle/>
        <a:p>
          <a:endParaRPr lang="en-US"/>
        </a:p>
      </dgm:t>
    </dgm:pt>
    <dgm:pt modelId="{306D04B5-A9C9-4D08-9A76-5C7EB409AABF}" type="pres">
      <dgm:prSet presAssocID="{9CD4F4C1-CAE9-4018-A728-FEF5B3BF4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61E3477-4CCC-44AA-A437-F2C260E1BB6A}" type="pres">
      <dgm:prSet presAssocID="{F8E98B6E-12CC-4C82-9987-B665E0C674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92D51B-C63A-4BED-8B99-BFEDE87A3590}" type="pres">
      <dgm:prSet presAssocID="{379DF90A-3451-41D2-B5DB-CD0DEB1EEF91}" presName="spacer" presStyleCnt="0"/>
      <dgm:spPr/>
    </dgm:pt>
    <dgm:pt modelId="{6E33FDB4-E793-45AD-BDAF-DB99FF39ADC2}" type="pres">
      <dgm:prSet presAssocID="{A2B0B45E-3605-4F83-853A-E3662DF2A5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C94872D-E5EE-4BE6-920C-6A13E780F27E}" type="presOf" srcId="{A2B0B45E-3605-4F83-853A-E3662DF2A5A4}" destId="{6E33FDB4-E793-45AD-BDAF-DB99FF39ADC2}" srcOrd="0" destOrd="0" presId="urn:microsoft.com/office/officeart/2005/8/layout/vList2"/>
    <dgm:cxn modelId="{4F5345A0-D841-4E4E-A861-56230530C810}" srcId="{9CD4F4C1-CAE9-4018-A728-FEF5B3BF4BC1}" destId="{F8E98B6E-12CC-4C82-9987-B665E0C67466}" srcOrd="0" destOrd="0" parTransId="{1B2C3886-ADA0-4C73-93BB-2D6B6EB96AF8}" sibTransId="{379DF90A-3451-41D2-B5DB-CD0DEB1EEF91}"/>
    <dgm:cxn modelId="{7E100C5C-071A-4393-B435-78BCFF2AB7C0}" srcId="{9CD4F4C1-CAE9-4018-A728-FEF5B3BF4BC1}" destId="{A2B0B45E-3605-4F83-853A-E3662DF2A5A4}" srcOrd="1" destOrd="0" parTransId="{BEAF28D2-3644-4954-96F2-DFD2BC2E246D}" sibTransId="{C68D9414-7C84-4D4D-A2DD-29CDC963C9CB}"/>
    <dgm:cxn modelId="{920A25AE-DA21-48F5-8ED3-1AAA244ECF02}" type="presOf" srcId="{9CD4F4C1-CAE9-4018-A728-FEF5B3BF4BC1}" destId="{306D04B5-A9C9-4D08-9A76-5C7EB409AABF}" srcOrd="0" destOrd="0" presId="urn:microsoft.com/office/officeart/2005/8/layout/vList2"/>
    <dgm:cxn modelId="{D942C0E1-5328-4FD8-8FF6-00C70936ED91}" type="presOf" srcId="{F8E98B6E-12CC-4C82-9987-B665E0C67466}" destId="{361E3477-4CCC-44AA-A437-F2C260E1BB6A}" srcOrd="0" destOrd="0" presId="urn:microsoft.com/office/officeart/2005/8/layout/vList2"/>
    <dgm:cxn modelId="{F8379D31-F9D1-48BC-A7CC-822BCA9C74FC}" type="presParOf" srcId="{306D04B5-A9C9-4D08-9A76-5C7EB409AABF}" destId="{361E3477-4CCC-44AA-A437-F2C260E1BB6A}" srcOrd="0" destOrd="0" presId="urn:microsoft.com/office/officeart/2005/8/layout/vList2"/>
    <dgm:cxn modelId="{FB3382A6-2D80-4596-9911-226A16ED51DC}" type="presParOf" srcId="{306D04B5-A9C9-4D08-9A76-5C7EB409AABF}" destId="{4192D51B-C63A-4BED-8B99-BFEDE87A3590}" srcOrd="1" destOrd="0" presId="urn:microsoft.com/office/officeart/2005/8/layout/vList2"/>
    <dgm:cxn modelId="{40721569-CE00-439C-B93F-F9AE587058E1}" type="presParOf" srcId="{306D04B5-A9C9-4D08-9A76-5C7EB409AABF}" destId="{6E33FDB4-E793-45AD-BDAF-DB99FF39AD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74E8BD-90D4-4B5D-9342-5DF034FEDF3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E4ED31D8-57ED-47CC-91A9-2DF7567E03CF}">
      <dgm:prSet custT="1"/>
      <dgm:spPr/>
      <dgm:t>
        <a:bodyPr/>
        <a:lstStyle/>
        <a:p>
          <a:pPr algn="just"/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Narodna skupština donijela je </a:t>
          </a:r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26. kolovoza 1789. godine dokument „Deklaracija o pravima čovjeka i građanina”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EA6F79-3658-410A-A931-35C561BFE0EB}" type="parTrans" cxnId="{04B8E677-E9BC-43C8-99FD-E015EC8EAAE5}">
      <dgm:prSet/>
      <dgm:spPr/>
      <dgm:t>
        <a:bodyPr/>
        <a:lstStyle/>
        <a:p>
          <a:endParaRPr lang="en-US"/>
        </a:p>
      </dgm:t>
    </dgm:pt>
    <dgm:pt modelId="{F56BC9E1-924D-4341-B611-94E2656D9589}" type="sibTrans" cxnId="{04B8E677-E9BC-43C8-99FD-E015EC8EAAE5}">
      <dgm:prSet/>
      <dgm:spPr/>
      <dgm:t>
        <a:bodyPr/>
        <a:lstStyle/>
        <a:p>
          <a:endParaRPr lang="en-US"/>
        </a:p>
      </dgm:t>
    </dgm:pt>
    <dgm:pt modelId="{8B3BF8D0-9EA5-4944-B29A-04F4D1121943}">
      <dgm:prSet custT="1"/>
      <dgm:spPr/>
      <dgm:t>
        <a:bodyPr/>
        <a:lstStyle/>
        <a:p>
          <a:pPr algn="just"/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Tekst </a:t>
          </a:r>
          <a:r>
            <a:rPr lang="hr-HR" sz="2800" i="1" dirty="0">
              <a:latin typeface="Arial" panose="020B0604020202020204" pitchFamily="34" charset="0"/>
              <a:cs typeface="Arial" panose="020B0604020202020204" pitchFamily="34" charset="0"/>
            </a:rPr>
            <a:t>Deklaracije o pravima čovjeka i građanina</a:t>
          </a:r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 sastoji se od uvoda i sedamnaest kratkih i jasnih članaka, a čini osnovu budućega francuskog ustava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2B422-4811-4D2A-85B7-4B58131471C8}" type="parTrans" cxnId="{2EFBEB3A-04B8-410F-9FA2-73DA940853AC}">
      <dgm:prSet/>
      <dgm:spPr/>
      <dgm:t>
        <a:bodyPr/>
        <a:lstStyle/>
        <a:p>
          <a:endParaRPr lang="en-US"/>
        </a:p>
      </dgm:t>
    </dgm:pt>
    <dgm:pt modelId="{97340A6E-AF7D-43F4-81A4-131B7285C897}" type="sibTrans" cxnId="{2EFBEB3A-04B8-410F-9FA2-73DA940853AC}">
      <dgm:prSet/>
      <dgm:spPr/>
      <dgm:t>
        <a:bodyPr/>
        <a:lstStyle/>
        <a:p>
          <a:endParaRPr lang="en-US"/>
        </a:p>
      </dgm:t>
    </dgm:pt>
    <dgm:pt modelId="{B1BF378B-DB27-482C-A2A5-0C0FDB27E931}" type="pres">
      <dgm:prSet presAssocID="{3E74E8BD-90D4-4B5D-9342-5DF034FEDF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5FD5483-C91D-43E6-BEB9-C42DCB812F16}" type="pres">
      <dgm:prSet presAssocID="{E4ED31D8-57ED-47CC-91A9-2DF7567E03C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F7DFBC-49F2-45D1-B750-7D80D0298867}" type="pres">
      <dgm:prSet presAssocID="{F56BC9E1-924D-4341-B611-94E2656D9589}" presName="spacer" presStyleCnt="0"/>
      <dgm:spPr/>
    </dgm:pt>
    <dgm:pt modelId="{956400C3-A131-48F7-95DB-6EE7C84B7696}" type="pres">
      <dgm:prSet presAssocID="{8B3BF8D0-9EA5-4944-B29A-04F4D11219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2291C88-EC8C-4A39-82E1-FFAC1820EBA3}" type="presOf" srcId="{8B3BF8D0-9EA5-4944-B29A-04F4D1121943}" destId="{956400C3-A131-48F7-95DB-6EE7C84B7696}" srcOrd="0" destOrd="0" presId="urn:microsoft.com/office/officeart/2005/8/layout/vList2"/>
    <dgm:cxn modelId="{40BE19BA-4877-4079-BEDA-7E0DC6E3F8CE}" type="presOf" srcId="{3E74E8BD-90D4-4B5D-9342-5DF034FEDF31}" destId="{B1BF378B-DB27-482C-A2A5-0C0FDB27E931}" srcOrd="0" destOrd="0" presId="urn:microsoft.com/office/officeart/2005/8/layout/vList2"/>
    <dgm:cxn modelId="{04B8E677-E9BC-43C8-99FD-E015EC8EAAE5}" srcId="{3E74E8BD-90D4-4B5D-9342-5DF034FEDF31}" destId="{E4ED31D8-57ED-47CC-91A9-2DF7567E03CF}" srcOrd="0" destOrd="0" parTransId="{28EA6F79-3658-410A-A931-35C561BFE0EB}" sibTransId="{F56BC9E1-924D-4341-B611-94E2656D9589}"/>
    <dgm:cxn modelId="{07430D01-357B-4800-8A79-041277F2ABF3}" type="presOf" srcId="{E4ED31D8-57ED-47CC-91A9-2DF7567E03CF}" destId="{D5FD5483-C91D-43E6-BEB9-C42DCB812F16}" srcOrd="0" destOrd="0" presId="urn:microsoft.com/office/officeart/2005/8/layout/vList2"/>
    <dgm:cxn modelId="{2EFBEB3A-04B8-410F-9FA2-73DA940853AC}" srcId="{3E74E8BD-90D4-4B5D-9342-5DF034FEDF31}" destId="{8B3BF8D0-9EA5-4944-B29A-04F4D1121943}" srcOrd="1" destOrd="0" parTransId="{0072B422-4811-4D2A-85B7-4B58131471C8}" sibTransId="{97340A6E-AF7D-43F4-81A4-131B7285C897}"/>
    <dgm:cxn modelId="{4D8C9F5D-9378-4F2F-AC8A-FE84B32434BB}" type="presParOf" srcId="{B1BF378B-DB27-482C-A2A5-0C0FDB27E931}" destId="{D5FD5483-C91D-43E6-BEB9-C42DCB812F16}" srcOrd="0" destOrd="0" presId="urn:microsoft.com/office/officeart/2005/8/layout/vList2"/>
    <dgm:cxn modelId="{F5E903E2-FF47-414A-8E30-D184113801E6}" type="presParOf" srcId="{B1BF378B-DB27-482C-A2A5-0C0FDB27E931}" destId="{7FF7DFBC-49F2-45D1-B750-7D80D0298867}" srcOrd="1" destOrd="0" presId="urn:microsoft.com/office/officeart/2005/8/layout/vList2"/>
    <dgm:cxn modelId="{28515611-EA88-41AB-9CF8-67C8F552294E}" type="presParOf" srcId="{B1BF378B-DB27-482C-A2A5-0C0FDB27E931}" destId="{956400C3-A131-48F7-95DB-6EE7C84B76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74E8BD-90D4-4B5D-9342-5DF034FEDF3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4ED31D8-57ED-47CC-91A9-2DF7567E03CF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Najvažnija misao </a:t>
          </a:r>
          <a:r>
            <a:rPr lang="hr-HR" sz="2800" b="1" dirty="0">
              <a:latin typeface="Arial" panose="020B0604020202020204" pitchFamily="34" charset="0"/>
              <a:cs typeface="Arial" panose="020B0604020202020204" pitchFamily="34" charset="0"/>
            </a:rPr>
            <a:t>Deklaracije</a:t>
          </a:r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 – ljudi se rađaju slobodni, pred zakonom svi bi trebali biti jednaki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EA6F79-3658-410A-A931-35C561BFE0EB}" type="parTrans" cxnId="{04B8E677-E9BC-43C8-99FD-E015EC8EAAE5}">
      <dgm:prSet/>
      <dgm:spPr/>
      <dgm:t>
        <a:bodyPr/>
        <a:lstStyle/>
        <a:p>
          <a:endParaRPr lang="en-US"/>
        </a:p>
      </dgm:t>
    </dgm:pt>
    <dgm:pt modelId="{F56BC9E1-924D-4341-B611-94E2656D9589}" type="sibTrans" cxnId="{04B8E677-E9BC-43C8-99FD-E015EC8EAAE5}">
      <dgm:prSet/>
      <dgm:spPr/>
      <dgm:t>
        <a:bodyPr/>
        <a:lstStyle/>
        <a:p>
          <a:endParaRPr lang="en-US"/>
        </a:p>
      </dgm:t>
    </dgm:pt>
    <dgm:pt modelId="{8B3BF8D0-9EA5-4944-B29A-04F4D1121943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Sloboda, jednakost i bratstvo – neotuđiva prava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2B422-4811-4D2A-85B7-4B58131471C8}" type="parTrans" cxnId="{2EFBEB3A-04B8-410F-9FA2-73DA940853AC}">
      <dgm:prSet/>
      <dgm:spPr/>
      <dgm:t>
        <a:bodyPr/>
        <a:lstStyle/>
        <a:p>
          <a:endParaRPr lang="en-US"/>
        </a:p>
      </dgm:t>
    </dgm:pt>
    <dgm:pt modelId="{97340A6E-AF7D-43F4-81A4-131B7285C897}" type="sibTrans" cxnId="{2EFBEB3A-04B8-410F-9FA2-73DA940853AC}">
      <dgm:prSet/>
      <dgm:spPr/>
      <dgm:t>
        <a:bodyPr/>
        <a:lstStyle/>
        <a:p>
          <a:endParaRPr lang="en-US"/>
        </a:p>
      </dgm:t>
    </dgm:pt>
    <dgm:pt modelId="{B1BF378B-DB27-482C-A2A5-0C0FDB27E931}" type="pres">
      <dgm:prSet presAssocID="{3E74E8BD-90D4-4B5D-9342-5DF034FEDF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5FD5483-C91D-43E6-BEB9-C42DCB812F16}" type="pres">
      <dgm:prSet presAssocID="{E4ED31D8-57ED-47CC-91A9-2DF7567E03C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F7DFBC-49F2-45D1-B750-7D80D0298867}" type="pres">
      <dgm:prSet presAssocID="{F56BC9E1-924D-4341-B611-94E2656D9589}" presName="spacer" presStyleCnt="0"/>
      <dgm:spPr/>
    </dgm:pt>
    <dgm:pt modelId="{956400C3-A131-48F7-95DB-6EE7C84B7696}" type="pres">
      <dgm:prSet presAssocID="{8B3BF8D0-9EA5-4944-B29A-04F4D11219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2291C88-EC8C-4A39-82E1-FFAC1820EBA3}" type="presOf" srcId="{8B3BF8D0-9EA5-4944-B29A-04F4D1121943}" destId="{956400C3-A131-48F7-95DB-6EE7C84B7696}" srcOrd="0" destOrd="0" presId="urn:microsoft.com/office/officeart/2005/8/layout/vList2"/>
    <dgm:cxn modelId="{40BE19BA-4877-4079-BEDA-7E0DC6E3F8CE}" type="presOf" srcId="{3E74E8BD-90D4-4B5D-9342-5DF034FEDF31}" destId="{B1BF378B-DB27-482C-A2A5-0C0FDB27E931}" srcOrd="0" destOrd="0" presId="urn:microsoft.com/office/officeart/2005/8/layout/vList2"/>
    <dgm:cxn modelId="{04B8E677-E9BC-43C8-99FD-E015EC8EAAE5}" srcId="{3E74E8BD-90D4-4B5D-9342-5DF034FEDF31}" destId="{E4ED31D8-57ED-47CC-91A9-2DF7567E03CF}" srcOrd="0" destOrd="0" parTransId="{28EA6F79-3658-410A-A931-35C561BFE0EB}" sibTransId="{F56BC9E1-924D-4341-B611-94E2656D9589}"/>
    <dgm:cxn modelId="{07430D01-357B-4800-8A79-041277F2ABF3}" type="presOf" srcId="{E4ED31D8-57ED-47CC-91A9-2DF7567E03CF}" destId="{D5FD5483-C91D-43E6-BEB9-C42DCB812F16}" srcOrd="0" destOrd="0" presId="urn:microsoft.com/office/officeart/2005/8/layout/vList2"/>
    <dgm:cxn modelId="{2EFBEB3A-04B8-410F-9FA2-73DA940853AC}" srcId="{3E74E8BD-90D4-4B5D-9342-5DF034FEDF31}" destId="{8B3BF8D0-9EA5-4944-B29A-04F4D1121943}" srcOrd="1" destOrd="0" parTransId="{0072B422-4811-4D2A-85B7-4B58131471C8}" sibTransId="{97340A6E-AF7D-43F4-81A4-131B7285C897}"/>
    <dgm:cxn modelId="{4D8C9F5D-9378-4F2F-AC8A-FE84B32434BB}" type="presParOf" srcId="{B1BF378B-DB27-482C-A2A5-0C0FDB27E931}" destId="{D5FD5483-C91D-43E6-BEB9-C42DCB812F16}" srcOrd="0" destOrd="0" presId="urn:microsoft.com/office/officeart/2005/8/layout/vList2"/>
    <dgm:cxn modelId="{F5E903E2-FF47-414A-8E30-D184113801E6}" type="presParOf" srcId="{B1BF378B-DB27-482C-A2A5-0C0FDB27E931}" destId="{7FF7DFBC-49F2-45D1-B750-7D80D0298867}" srcOrd="1" destOrd="0" presId="urn:microsoft.com/office/officeart/2005/8/layout/vList2"/>
    <dgm:cxn modelId="{28515611-EA88-41AB-9CF8-67C8F552294E}" type="presParOf" srcId="{B1BF378B-DB27-482C-A2A5-0C0FDB27E931}" destId="{956400C3-A131-48F7-95DB-6EE7C84B76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2A093-EFF1-406E-940B-9722FD19DC9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7852FC8-6ACA-4551-9046-F0982873A19E}">
      <dgm:prSet custT="1"/>
      <dgm:spPr/>
      <dgm:t>
        <a:bodyPr/>
        <a:lstStyle/>
        <a:p>
          <a:r>
            <a:rPr lang="hr-HR" sz="2500" dirty="0">
              <a:latin typeface="Arial" panose="020B0604020202020204" pitchFamily="34" charset="0"/>
              <a:cs typeface="Arial" panose="020B0604020202020204" pitchFamily="34" charset="0"/>
            </a:rPr>
            <a:t>Svećenstvo i plemstvo – u povlaštenom položaju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2EE6D-ADAC-4475-8030-87828FD8B32F}" type="parTrans" cxnId="{1772B8E3-C4D8-4323-924F-B47B7DFEC9A4}">
      <dgm:prSet/>
      <dgm:spPr/>
      <dgm:t>
        <a:bodyPr/>
        <a:lstStyle/>
        <a:p>
          <a:endParaRPr lang="en-US"/>
        </a:p>
      </dgm:t>
    </dgm:pt>
    <dgm:pt modelId="{CEDFE982-4510-4C6F-AC6E-F89E650C09AE}" type="sibTrans" cxnId="{1772B8E3-C4D8-4323-924F-B47B7DFEC9A4}">
      <dgm:prSet/>
      <dgm:spPr/>
      <dgm:t>
        <a:bodyPr/>
        <a:lstStyle/>
        <a:p>
          <a:endParaRPr lang="en-US"/>
        </a:p>
      </dgm:t>
    </dgm:pt>
    <dgm:pt modelId="{6C5516B6-321C-4977-AECF-E921F1EECC5F}">
      <dgm:prSet custT="1"/>
      <dgm:spPr/>
      <dgm:t>
        <a:bodyPr/>
        <a:lstStyle/>
        <a:p>
          <a:r>
            <a:rPr lang="hr-HR" sz="2500" dirty="0">
              <a:latin typeface="Arial" panose="020B0604020202020204" pitchFamily="34" charset="0"/>
              <a:cs typeface="Arial" panose="020B0604020202020204" pitchFamily="34" charset="0"/>
            </a:rPr>
            <a:t>Iako malobrojni, posjedovali su većinu zemlje uz mala porezna davanja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07C7F-5544-4F8A-9818-76B487BA5E6D}" type="parTrans" cxnId="{222B8706-F52D-4369-88CD-3108D6AE2E36}">
      <dgm:prSet/>
      <dgm:spPr/>
      <dgm:t>
        <a:bodyPr/>
        <a:lstStyle/>
        <a:p>
          <a:endParaRPr lang="en-US"/>
        </a:p>
      </dgm:t>
    </dgm:pt>
    <dgm:pt modelId="{30D11E06-AF9D-495E-BE6B-9792B2AA168F}" type="sibTrans" cxnId="{222B8706-F52D-4369-88CD-3108D6AE2E36}">
      <dgm:prSet/>
      <dgm:spPr/>
      <dgm:t>
        <a:bodyPr/>
        <a:lstStyle/>
        <a:p>
          <a:endParaRPr lang="en-US"/>
        </a:p>
      </dgm:t>
    </dgm:pt>
    <dgm:pt modelId="{1E84B2F3-A541-40B8-B783-C8C4C5BA13FB}">
      <dgm:prSet custT="1"/>
      <dgm:spPr/>
      <dgm:t>
        <a:bodyPr/>
        <a:lstStyle/>
        <a:p>
          <a:r>
            <a:rPr lang="hr-HR" sz="2500" dirty="0">
              <a:latin typeface="Arial" panose="020B0604020202020204" pitchFamily="34" charset="0"/>
              <a:cs typeface="Arial" panose="020B0604020202020204" pitchFamily="34" charset="0"/>
            </a:rPr>
            <a:t>Treći stalež – najbrojniji, većina slabijeg imovinskog stanja, njihova porezna davanja bila znatno veća; nezadovoljni svojim položajem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43091-4749-4C76-B5FA-38F3F64220DA}" type="parTrans" cxnId="{A5EA2C9F-5FA1-4F92-9731-0D177D564A76}">
      <dgm:prSet/>
      <dgm:spPr/>
      <dgm:t>
        <a:bodyPr/>
        <a:lstStyle/>
        <a:p>
          <a:endParaRPr lang="en-US"/>
        </a:p>
      </dgm:t>
    </dgm:pt>
    <dgm:pt modelId="{205B0C2E-9FBA-46BC-A580-41B4F95099A3}" type="sibTrans" cxnId="{A5EA2C9F-5FA1-4F92-9731-0D177D564A76}">
      <dgm:prSet/>
      <dgm:spPr/>
      <dgm:t>
        <a:bodyPr/>
        <a:lstStyle/>
        <a:p>
          <a:endParaRPr lang="en-US"/>
        </a:p>
      </dgm:t>
    </dgm:pt>
    <dgm:pt modelId="{AEDE0CC8-BA19-48C1-A825-59D0975D7BF0}">
      <dgm:prSet custT="1"/>
      <dgm:spPr/>
      <dgm:t>
        <a:bodyPr/>
        <a:lstStyle/>
        <a:p>
          <a:r>
            <a:rPr lang="hr-HR" sz="2500" dirty="0">
              <a:latin typeface="Arial" panose="020B0604020202020204" pitchFamily="34" charset="0"/>
              <a:cs typeface="Arial" panose="020B0604020202020204" pitchFamily="34" charset="0"/>
            </a:rPr>
            <a:t>Bogatiji dio trećeg staleža (bankari, poduzetnici, trgovci) – željeli su pravo sudjelovanja u donošenju odluka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31E2A-7083-4504-BC60-843BB63A6D7E}" type="parTrans" cxnId="{DB3CADB4-420F-4FE5-85C2-637ECFF64084}">
      <dgm:prSet/>
      <dgm:spPr/>
      <dgm:t>
        <a:bodyPr/>
        <a:lstStyle/>
        <a:p>
          <a:endParaRPr lang="en-US"/>
        </a:p>
      </dgm:t>
    </dgm:pt>
    <dgm:pt modelId="{1306D559-B3D9-4ADB-B36E-A7F49E4D0C1F}" type="sibTrans" cxnId="{DB3CADB4-420F-4FE5-85C2-637ECFF64084}">
      <dgm:prSet/>
      <dgm:spPr/>
      <dgm:t>
        <a:bodyPr/>
        <a:lstStyle/>
        <a:p>
          <a:endParaRPr lang="en-US"/>
        </a:p>
      </dgm:t>
    </dgm:pt>
    <dgm:pt modelId="{273BF1C0-0F05-4190-A2DE-8B38202ECAD1}" type="pres">
      <dgm:prSet presAssocID="{2EC2A093-EFF1-406E-940B-9722FD19DC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00B2D1E-D5E5-4501-8CFD-C1004F8659B0}" type="pres">
      <dgm:prSet presAssocID="{E7852FC8-6ACA-4551-9046-F0982873A19E}" presName="parentText" presStyleLbl="node1" presStyleIdx="0" presStyleCnt="4" custLinFactNeighborX="-34877" custLinFactNeighborY="-601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1998E6-01F5-447F-BEAF-88E91BAF338F}" type="pres">
      <dgm:prSet presAssocID="{CEDFE982-4510-4C6F-AC6E-F89E650C09AE}" presName="spacer" presStyleCnt="0"/>
      <dgm:spPr/>
    </dgm:pt>
    <dgm:pt modelId="{A6755A6F-D3CE-486F-8AC8-9834BD25E82F}" type="pres">
      <dgm:prSet presAssocID="{6C5516B6-321C-4977-AECF-E921F1EECC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4AA60D-2DA8-4BAB-A2CC-E7FEFB503C38}" type="pres">
      <dgm:prSet presAssocID="{30D11E06-AF9D-495E-BE6B-9792B2AA168F}" presName="spacer" presStyleCnt="0"/>
      <dgm:spPr/>
    </dgm:pt>
    <dgm:pt modelId="{698A4CBE-3668-4917-8FBB-74C497F6F4FF}" type="pres">
      <dgm:prSet presAssocID="{1E84B2F3-A541-40B8-B783-C8C4C5BA13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8A77EB-A6B7-4EBB-A277-D9E1C21587E5}" type="pres">
      <dgm:prSet presAssocID="{205B0C2E-9FBA-46BC-A580-41B4F95099A3}" presName="spacer" presStyleCnt="0"/>
      <dgm:spPr/>
    </dgm:pt>
    <dgm:pt modelId="{E9B0F3CD-3FCB-4675-B30D-292350AFE9B7}" type="pres">
      <dgm:prSet presAssocID="{AEDE0CC8-BA19-48C1-A825-59D0975D7B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9BD834-239C-4CF4-8852-A4C803527A4D}" type="presOf" srcId="{AEDE0CC8-BA19-48C1-A825-59D0975D7BF0}" destId="{E9B0F3CD-3FCB-4675-B30D-292350AFE9B7}" srcOrd="0" destOrd="0" presId="urn:microsoft.com/office/officeart/2005/8/layout/vList2"/>
    <dgm:cxn modelId="{67DC1A40-702B-4E3D-B96A-C97927E65E34}" type="presOf" srcId="{6C5516B6-321C-4977-AECF-E921F1EECC5F}" destId="{A6755A6F-D3CE-486F-8AC8-9834BD25E82F}" srcOrd="0" destOrd="0" presId="urn:microsoft.com/office/officeart/2005/8/layout/vList2"/>
    <dgm:cxn modelId="{1772B8E3-C4D8-4323-924F-B47B7DFEC9A4}" srcId="{2EC2A093-EFF1-406E-940B-9722FD19DC9F}" destId="{E7852FC8-6ACA-4551-9046-F0982873A19E}" srcOrd="0" destOrd="0" parTransId="{CBC2EE6D-ADAC-4475-8030-87828FD8B32F}" sibTransId="{CEDFE982-4510-4C6F-AC6E-F89E650C09AE}"/>
    <dgm:cxn modelId="{30C2FADD-7519-4818-8B9F-0BD1117E3631}" type="presOf" srcId="{E7852FC8-6ACA-4551-9046-F0982873A19E}" destId="{900B2D1E-D5E5-4501-8CFD-C1004F8659B0}" srcOrd="0" destOrd="0" presId="urn:microsoft.com/office/officeart/2005/8/layout/vList2"/>
    <dgm:cxn modelId="{222B8706-F52D-4369-88CD-3108D6AE2E36}" srcId="{2EC2A093-EFF1-406E-940B-9722FD19DC9F}" destId="{6C5516B6-321C-4977-AECF-E921F1EECC5F}" srcOrd="1" destOrd="0" parTransId="{41B07C7F-5544-4F8A-9818-76B487BA5E6D}" sibTransId="{30D11E06-AF9D-495E-BE6B-9792B2AA168F}"/>
    <dgm:cxn modelId="{568271D0-B736-48EF-AC84-506C0FB5F5A3}" type="presOf" srcId="{1E84B2F3-A541-40B8-B783-C8C4C5BA13FB}" destId="{698A4CBE-3668-4917-8FBB-74C497F6F4FF}" srcOrd="0" destOrd="0" presId="urn:microsoft.com/office/officeart/2005/8/layout/vList2"/>
    <dgm:cxn modelId="{E795AA48-DA1E-4FD5-84E5-DAD79B4A4B74}" type="presOf" srcId="{2EC2A093-EFF1-406E-940B-9722FD19DC9F}" destId="{273BF1C0-0F05-4190-A2DE-8B38202ECAD1}" srcOrd="0" destOrd="0" presId="urn:microsoft.com/office/officeart/2005/8/layout/vList2"/>
    <dgm:cxn modelId="{A5EA2C9F-5FA1-4F92-9731-0D177D564A76}" srcId="{2EC2A093-EFF1-406E-940B-9722FD19DC9F}" destId="{1E84B2F3-A541-40B8-B783-C8C4C5BA13FB}" srcOrd="2" destOrd="0" parTransId="{FA043091-4749-4C76-B5FA-38F3F64220DA}" sibTransId="{205B0C2E-9FBA-46BC-A580-41B4F95099A3}"/>
    <dgm:cxn modelId="{DB3CADB4-420F-4FE5-85C2-637ECFF64084}" srcId="{2EC2A093-EFF1-406E-940B-9722FD19DC9F}" destId="{AEDE0CC8-BA19-48C1-A825-59D0975D7BF0}" srcOrd="3" destOrd="0" parTransId="{F0D31E2A-7083-4504-BC60-843BB63A6D7E}" sibTransId="{1306D559-B3D9-4ADB-B36E-A7F49E4D0C1F}"/>
    <dgm:cxn modelId="{3E46B93D-55DC-4BC0-AE7C-B66EEC068841}" type="presParOf" srcId="{273BF1C0-0F05-4190-A2DE-8B38202ECAD1}" destId="{900B2D1E-D5E5-4501-8CFD-C1004F8659B0}" srcOrd="0" destOrd="0" presId="urn:microsoft.com/office/officeart/2005/8/layout/vList2"/>
    <dgm:cxn modelId="{FC22FEBD-A8B5-41C7-821B-A6AD989FB015}" type="presParOf" srcId="{273BF1C0-0F05-4190-A2DE-8B38202ECAD1}" destId="{2B1998E6-01F5-447F-BEAF-88E91BAF338F}" srcOrd="1" destOrd="0" presId="urn:microsoft.com/office/officeart/2005/8/layout/vList2"/>
    <dgm:cxn modelId="{39E4964E-CE09-4D01-BB7F-5D5A692E1A06}" type="presParOf" srcId="{273BF1C0-0F05-4190-A2DE-8B38202ECAD1}" destId="{A6755A6F-D3CE-486F-8AC8-9834BD25E82F}" srcOrd="2" destOrd="0" presId="urn:microsoft.com/office/officeart/2005/8/layout/vList2"/>
    <dgm:cxn modelId="{946217A7-6477-4B75-B4BF-3CFFEAED6068}" type="presParOf" srcId="{273BF1C0-0F05-4190-A2DE-8B38202ECAD1}" destId="{664AA60D-2DA8-4BAB-A2CC-E7FEFB503C38}" srcOrd="3" destOrd="0" presId="urn:microsoft.com/office/officeart/2005/8/layout/vList2"/>
    <dgm:cxn modelId="{E532DD78-EA1A-403D-91BD-81625871EC75}" type="presParOf" srcId="{273BF1C0-0F05-4190-A2DE-8B38202ECAD1}" destId="{698A4CBE-3668-4917-8FBB-74C497F6F4FF}" srcOrd="4" destOrd="0" presId="urn:microsoft.com/office/officeart/2005/8/layout/vList2"/>
    <dgm:cxn modelId="{89472E90-5951-4D3A-BF8A-035416E21671}" type="presParOf" srcId="{273BF1C0-0F05-4190-A2DE-8B38202ECAD1}" destId="{308A77EB-A6B7-4EBB-A277-D9E1C21587E5}" srcOrd="5" destOrd="0" presId="urn:microsoft.com/office/officeart/2005/8/layout/vList2"/>
    <dgm:cxn modelId="{5089CDEE-DEF5-4C76-AAE1-2DCD62A02AE8}" type="presParOf" srcId="{273BF1C0-0F05-4190-A2DE-8B38202ECAD1}" destId="{E9B0F3CD-3FCB-4675-B30D-292350AFE9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F1ED31-4F60-4D81-80E3-6EC704CF54C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C9330B6-0BB5-426C-A004-499C78D6D80A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Državna blagajna gotovo prazna: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35AAD-9F33-4182-97DE-732639EDFE12}" type="parTrans" cxnId="{588F707E-24C3-4CA5-840A-B6EB305749D7}">
      <dgm:prSet/>
      <dgm:spPr/>
      <dgm:t>
        <a:bodyPr/>
        <a:lstStyle/>
        <a:p>
          <a:endParaRPr lang="en-US"/>
        </a:p>
      </dgm:t>
    </dgm:pt>
    <dgm:pt modelId="{21E2A360-7A11-4F21-AB8D-505631F71C89}" type="sibTrans" cxnId="{588F707E-24C3-4CA5-840A-B6EB305749D7}">
      <dgm:prSet/>
      <dgm:spPr/>
      <dgm:t>
        <a:bodyPr/>
        <a:lstStyle/>
        <a:p>
          <a:endParaRPr lang="en-US"/>
        </a:p>
      </dgm:t>
    </dgm:pt>
    <dgm:pt modelId="{14A97393-058A-4D35-AF86-00E4DA5998D4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Većim dijelom zbog pomoći Francuske američkim kolonijama u ratu protiv Velike Britanije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83C9FD-420E-4A06-AE3A-DCB225A55DBA}" type="parTrans" cxnId="{013A103C-B157-414B-AEE0-E5EB6F4A3E8E}">
      <dgm:prSet/>
      <dgm:spPr/>
      <dgm:t>
        <a:bodyPr/>
        <a:lstStyle/>
        <a:p>
          <a:endParaRPr lang="en-US"/>
        </a:p>
      </dgm:t>
    </dgm:pt>
    <dgm:pt modelId="{ACA651B3-7625-459B-BC88-9DC3B680FFEE}" type="sibTrans" cxnId="{013A103C-B157-414B-AEE0-E5EB6F4A3E8E}">
      <dgm:prSet/>
      <dgm:spPr/>
      <dgm:t>
        <a:bodyPr/>
        <a:lstStyle/>
        <a:p>
          <a:endParaRPr lang="en-US"/>
        </a:p>
      </dgm:t>
    </dgm:pt>
    <dgm:pt modelId="{BAA7FEEA-BF1E-4CB8-B174-DC70877F135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Teško gospodarsko stanje – posljedica loše žetve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1B6CA-F285-473E-AD1F-1CA0CB42B771}" type="parTrans" cxnId="{8966A8F0-9E09-4053-853A-1F48238B3915}">
      <dgm:prSet/>
      <dgm:spPr/>
      <dgm:t>
        <a:bodyPr/>
        <a:lstStyle/>
        <a:p>
          <a:endParaRPr lang="en-US"/>
        </a:p>
      </dgm:t>
    </dgm:pt>
    <dgm:pt modelId="{2758833B-8A22-466B-8FF3-476803A55398}" type="sibTrans" cxnId="{8966A8F0-9E09-4053-853A-1F48238B3915}">
      <dgm:prSet/>
      <dgm:spPr/>
      <dgm:t>
        <a:bodyPr/>
        <a:lstStyle/>
        <a:p>
          <a:endParaRPr lang="en-US"/>
        </a:p>
      </dgm:t>
    </dgm:pt>
    <dgm:pt modelId="{47FC90C0-C4C5-451E-989A-8E742F0224B1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Raskošan i rastrošan život dvora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9E420-1EDA-465B-9D15-87572AC82358}" type="parTrans" cxnId="{816633B0-B137-483F-AC19-2E2E519C0421}">
      <dgm:prSet/>
      <dgm:spPr/>
      <dgm:t>
        <a:bodyPr/>
        <a:lstStyle/>
        <a:p>
          <a:endParaRPr lang="en-US"/>
        </a:p>
      </dgm:t>
    </dgm:pt>
    <dgm:pt modelId="{5B6CA031-3DA2-405B-8DC0-36651AD6568E}" type="sibTrans" cxnId="{816633B0-B137-483F-AC19-2E2E519C0421}">
      <dgm:prSet/>
      <dgm:spPr/>
      <dgm:t>
        <a:bodyPr/>
        <a:lstStyle/>
        <a:p>
          <a:endParaRPr lang="en-US"/>
        </a:p>
      </dgm:t>
    </dgm:pt>
    <dgm:pt modelId="{E8FE4357-8CDD-4406-83BA-96B047EC27B8}" type="pres">
      <dgm:prSet presAssocID="{8FF1ED31-4F60-4D81-80E3-6EC704CF54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D0DCFEC-B00B-4824-B857-8A4D3388BA20}" type="pres">
      <dgm:prSet presAssocID="{5C9330B6-0BB5-426C-A004-499C78D6D80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FDF918-7E7C-45B9-AC21-5F0D72568A36}" type="pres">
      <dgm:prSet presAssocID="{21E2A360-7A11-4F21-AB8D-505631F71C89}" presName="spacer" presStyleCnt="0"/>
      <dgm:spPr/>
    </dgm:pt>
    <dgm:pt modelId="{18FBD044-1BC1-49B8-9F12-5341DF820A06}" type="pres">
      <dgm:prSet presAssocID="{14A97393-058A-4D35-AF86-00E4DA5998D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AC49D8-D4BC-4870-BBE1-FCD98C324844}" type="pres">
      <dgm:prSet presAssocID="{ACA651B3-7625-459B-BC88-9DC3B680FFEE}" presName="spacer" presStyleCnt="0"/>
      <dgm:spPr/>
    </dgm:pt>
    <dgm:pt modelId="{5947D982-25B6-4C09-A434-1AC2A72217E2}" type="pres">
      <dgm:prSet presAssocID="{BAA7FEEA-BF1E-4CB8-B174-DC70877F135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85BA11-945F-4BEB-8261-5B7D3B5D9BEF}" type="pres">
      <dgm:prSet presAssocID="{2758833B-8A22-466B-8FF3-476803A55398}" presName="spacer" presStyleCnt="0"/>
      <dgm:spPr/>
    </dgm:pt>
    <dgm:pt modelId="{8C27B460-6267-4BFE-B8F9-037BAD231F4A}" type="pres">
      <dgm:prSet presAssocID="{47FC90C0-C4C5-451E-989A-8E742F0224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66A8F0-9E09-4053-853A-1F48238B3915}" srcId="{8FF1ED31-4F60-4D81-80E3-6EC704CF54C4}" destId="{BAA7FEEA-BF1E-4CB8-B174-DC70877F135D}" srcOrd="2" destOrd="0" parTransId="{D4F1B6CA-F285-473E-AD1F-1CA0CB42B771}" sibTransId="{2758833B-8A22-466B-8FF3-476803A55398}"/>
    <dgm:cxn modelId="{FAFD01DE-90BE-40F2-99A1-057604299583}" type="presOf" srcId="{8FF1ED31-4F60-4D81-80E3-6EC704CF54C4}" destId="{E8FE4357-8CDD-4406-83BA-96B047EC27B8}" srcOrd="0" destOrd="0" presId="urn:microsoft.com/office/officeart/2005/8/layout/vList2"/>
    <dgm:cxn modelId="{588F707E-24C3-4CA5-840A-B6EB305749D7}" srcId="{8FF1ED31-4F60-4D81-80E3-6EC704CF54C4}" destId="{5C9330B6-0BB5-426C-A004-499C78D6D80A}" srcOrd="0" destOrd="0" parTransId="{D3735AAD-9F33-4182-97DE-732639EDFE12}" sibTransId="{21E2A360-7A11-4F21-AB8D-505631F71C89}"/>
    <dgm:cxn modelId="{3DFC8AD4-5D12-4C6B-864D-B9AD6DD4935B}" type="presOf" srcId="{BAA7FEEA-BF1E-4CB8-B174-DC70877F135D}" destId="{5947D982-25B6-4C09-A434-1AC2A72217E2}" srcOrd="0" destOrd="0" presId="urn:microsoft.com/office/officeart/2005/8/layout/vList2"/>
    <dgm:cxn modelId="{1E3A4A88-3DDD-43B9-8FE3-FCFC9AA18B9D}" type="presOf" srcId="{14A97393-058A-4D35-AF86-00E4DA5998D4}" destId="{18FBD044-1BC1-49B8-9F12-5341DF820A06}" srcOrd="0" destOrd="0" presId="urn:microsoft.com/office/officeart/2005/8/layout/vList2"/>
    <dgm:cxn modelId="{013A103C-B157-414B-AEE0-E5EB6F4A3E8E}" srcId="{8FF1ED31-4F60-4D81-80E3-6EC704CF54C4}" destId="{14A97393-058A-4D35-AF86-00E4DA5998D4}" srcOrd="1" destOrd="0" parTransId="{AC83C9FD-420E-4A06-AE3A-DCB225A55DBA}" sibTransId="{ACA651B3-7625-459B-BC88-9DC3B680FFEE}"/>
    <dgm:cxn modelId="{01E71CAB-06EA-4925-B5EA-5AF1E99197FD}" type="presOf" srcId="{47FC90C0-C4C5-451E-989A-8E742F0224B1}" destId="{8C27B460-6267-4BFE-B8F9-037BAD231F4A}" srcOrd="0" destOrd="0" presId="urn:microsoft.com/office/officeart/2005/8/layout/vList2"/>
    <dgm:cxn modelId="{816633B0-B137-483F-AC19-2E2E519C0421}" srcId="{8FF1ED31-4F60-4D81-80E3-6EC704CF54C4}" destId="{47FC90C0-C4C5-451E-989A-8E742F0224B1}" srcOrd="3" destOrd="0" parTransId="{F509E420-1EDA-465B-9D15-87572AC82358}" sibTransId="{5B6CA031-3DA2-405B-8DC0-36651AD6568E}"/>
    <dgm:cxn modelId="{A22B079C-8475-41A0-9B58-D018B3325858}" type="presOf" srcId="{5C9330B6-0BB5-426C-A004-499C78D6D80A}" destId="{9D0DCFEC-B00B-4824-B857-8A4D3388BA20}" srcOrd="0" destOrd="0" presId="urn:microsoft.com/office/officeart/2005/8/layout/vList2"/>
    <dgm:cxn modelId="{E7932B8F-B7A1-4426-8F96-6B2C7C159BE7}" type="presParOf" srcId="{E8FE4357-8CDD-4406-83BA-96B047EC27B8}" destId="{9D0DCFEC-B00B-4824-B857-8A4D3388BA20}" srcOrd="0" destOrd="0" presId="urn:microsoft.com/office/officeart/2005/8/layout/vList2"/>
    <dgm:cxn modelId="{59B5DFC7-9054-497E-BBB9-EB709DA0C31F}" type="presParOf" srcId="{E8FE4357-8CDD-4406-83BA-96B047EC27B8}" destId="{7CFDF918-7E7C-45B9-AC21-5F0D72568A36}" srcOrd="1" destOrd="0" presId="urn:microsoft.com/office/officeart/2005/8/layout/vList2"/>
    <dgm:cxn modelId="{E67736DD-769A-403E-80E8-A1F3EC680D33}" type="presParOf" srcId="{E8FE4357-8CDD-4406-83BA-96B047EC27B8}" destId="{18FBD044-1BC1-49B8-9F12-5341DF820A06}" srcOrd="2" destOrd="0" presId="urn:microsoft.com/office/officeart/2005/8/layout/vList2"/>
    <dgm:cxn modelId="{62369E57-31A0-456C-A929-1ACB354DEC7A}" type="presParOf" srcId="{E8FE4357-8CDD-4406-83BA-96B047EC27B8}" destId="{57AC49D8-D4BC-4870-BBE1-FCD98C324844}" srcOrd="3" destOrd="0" presId="urn:microsoft.com/office/officeart/2005/8/layout/vList2"/>
    <dgm:cxn modelId="{84F5C997-5DFA-4FA1-B069-E50415E68D58}" type="presParOf" srcId="{E8FE4357-8CDD-4406-83BA-96B047EC27B8}" destId="{5947D982-25B6-4C09-A434-1AC2A72217E2}" srcOrd="4" destOrd="0" presId="urn:microsoft.com/office/officeart/2005/8/layout/vList2"/>
    <dgm:cxn modelId="{E3487158-6A18-478F-B86B-18A5CCBE3608}" type="presParOf" srcId="{E8FE4357-8CDD-4406-83BA-96B047EC27B8}" destId="{DC85BA11-945F-4BEB-8261-5B7D3B5D9BEF}" srcOrd="5" destOrd="0" presId="urn:microsoft.com/office/officeart/2005/8/layout/vList2"/>
    <dgm:cxn modelId="{AED8D20F-1510-4A39-8209-1A87B2DBDBF1}" type="presParOf" srcId="{E8FE4357-8CDD-4406-83BA-96B047EC27B8}" destId="{8C27B460-6267-4BFE-B8F9-037BAD231F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A223E2-C52D-4DF0-A62C-9E405152025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330B627F-9A09-4F50-8644-6AD217A84362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Francuski kralj od 1774. – 1792. godine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BDF961-A7F8-4154-B737-60CB7CBD7438}" type="parTrans" cxnId="{187AE9E8-ECD6-4FE4-8B94-D4D6F8E39371}">
      <dgm:prSet/>
      <dgm:spPr/>
      <dgm:t>
        <a:bodyPr/>
        <a:lstStyle/>
        <a:p>
          <a:endParaRPr lang="en-US"/>
        </a:p>
      </dgm:t>
    </dgm:pt>
    <dgm:pt modelId="{BF25D145-3004-4175-A1D2-38BAD7EF883E}" type="sibTrans" cxnId="{187AE9E8-ECD6-4FE4-8B94-D4D6F8E39371}">
      <dgm:prSet/>
      <dgm:spPr/>
      <dgm:t>
        <a:bodyPr/>
        <a:lstStyle/>
        <a:p>
          <a:endParaRPr lang="en-US"/>
        </a:p>
      </dgm:t>
    </dgm:pt>
    <dgm:pt modelId="{90AD1C2E-46C4-419B-9AE4-2969AF4407EF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Vladao apsolutistički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6BC7A-A917-403E-90A1-3394D655EE7A}" type="parTrans" cxnId="{504FA5E7-D786-4A50-90FA-D4B14DFADA23}">
      <dgm:prSet/>
      <dgm:spPr/>
      <dgm:t>
        <a:bodyPr/>
        <a:lstStyle/>
        <a:p>
          <a:endParaRPr lang="en-US"/>
        </a:p>
      </dgm:t>
    </dgm:pt>
    <dgm:pt modelId="{E94E1DE8-4591-4C85-ADE4-34F840B9C329}" type="sibTrans" cxnId="{504FA5E7-D786-4A50-90FA-D4B14DFADA23}">
      <dgm:prSet/>
      <dgm:spPr/>
      <dgm:t>
        <a:bodyPr/>
        <a:lstStyle/>
        <a:p>
          <a:endParaRPr lang="en-US"/>
        </a:p>
      </dgm:t>
    </dgm:pt>
    <dgm:pt modelId="{050EBD7C-B987-41DD-9ACC-E46303F3EB54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Nije prihvaćao ideje prosvjetiteljstva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4D834-08D0-4EC7-8D67-39FD53C22412}" type="parTrans" cxnId="{1A379E2F-6C73-425B-88E0-8EC56CE80FE6}">
      <dgm:prSet/>
      <dgm:spPr/>
      <dgm:t>
        <a:bodyPr/>
        <a:lstStyle/>
        <a:p>
          <a:endParaRPr lang="en-US"/>
        </a:p>
      </dgm:t>
    </dgm:pt>
    <dgm:pt modelId="{5A1A0884-4CE4-41EC-8344-66A6E7D19682}" type="sibTrans" cxnId="{1A379E2F-6C73-425B-88E0-8EC56CE80FE6}">
      <dgm:prSet/>
      <dgm:spPr/>
      <dgm:t>
        <a:bodyPr/>
        <a:lstStyle/>
        <a:p>
          <a:endParaRPr lang="en-US"/>
        </a:p>
      </dgm:t>
    </dgm:pt>
    <dgm:pt modelId="{F26C1B58-6C4A-4CEA-BCDE-DAE19BDB77EB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Marija Antoaneta – supruga Luja XVI.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1990F-2307-40D2-ABDE-97B03DD232B0}" type="parTrans" cxnId="{D9011653-DB23-4183-A9AF-CB753EC61BCA}">
      <dgm:prSet/>
      <dgm:spPr/>
      <dgm:t>
        <a:bodyPr/>
        <a:lstStyle/>
        <a:p>
          <a:endParaRPr lang="en-US"/>
        </a:p>
      </dgm:t>
    </dgm:pt>
    <dgm:pt modelId="{0C2DA713-4530-403F-8E24-504987C0397C}" type="sibTrans" cxnId="{D9011653-DB23-4183-A9AF-CB753EC61BCA}">
      <dgm:prSet/>
      <dgm:spPr/>
      <dgm:t>
        <a:bodyPr/>
        <a:lstStyle/>
        <a:p>
          <a:endParaRPr lang="en-US"/>
        </a:p>
      </dgm:t>
    </dgm:pt>
    <dgm:pt modelId="{A5656D43-EEEC-478B-A19C-BBE037757C22}" type="pres">
      <dgm:prSet presAssocID="{D8A223E2-C52D-4DF0-A62C-9E40515202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203E525-83D9-4245-BDF5-073DBBF31BF8}" type="pres">
      <dgm:prSet presAssocID="{330B627F-9A09-4F50-8644-6AD217A84362}" presName="parentText" presStyleLbl="node1" presStyleIdx="0" presStyleCnt="4" custLinFactNeighborX="397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1C5AFA-673C-403A-831C-768DCC49D86D}" type="pres">
      <dgm:prSet presAssocID="{BF25D145-3004-4175-A1D2-38BAD7EF883E}" presName="spacer" presStyleCnt="0"/>
      <dgm:spPr/>
    </dgm:pt>
    <dgm:pt modelId="{C94817C1-D11F-4611-AC32-D4629A83900E}" type="pres">
      <dgm:prSet presAssocID="{90AD1C2E-46C4-419B-9AE4-2969AF4407E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2E054F-2B2E-4E27-8883-9D4AF4AF51B7}" type="pres">
      <dgm:prSet presAssocID="{E94E1DE8-4591-4C85-ADE4-34F840B9C329}" presName="spacer" presStyleCnt="0"/>
      <dgm:spPr/>
    </dgm:pt>
    <dgm:pt modelId="{A8E4A8D9-0D12-47DA-AB5E-8E8CAF23B952}" type="pres">
      <dgm:prSet presAssocID="{050EBD7C-B987-41DD-9ACC-E46303F3EB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4E566E-F373-4D7A-A0B4-200675BDC717}" type="pres">
      <dgm:prSet presAssocID="{5A1A0884-4CE4-41EC-8344-66A6E7D19682}" presName="spacer" presStyleCnt="0"/>
      <dgm:spPr/>
    </dgm:pt>
    <dgm:pt modelId="{DE522C82-7583-424A-86E3-C370AADC3DA8}" type="pres">
      <dgm:prSet presAssocID="{F26C1B58-6C4A-4CEA-BCDE-DAE19BDB77E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94EBBC1-3F3F-44FB-81E2-CDB37CC66566}" type="presOf" srcId="{D8A223E2-C52D-4DF0-A62C-9E405152025B}" destId="{A5656D43-EEEC-478B-A19C-BBE037757C22}" srcOrd="0" destOrd="0" presId="urn:microsoft.com/office/officeart/2005/8/layout/vList2"/>
    <dgm:cxn modelId="{06DF1A0E-D442-40CA-8ED3-D6A9C530B346}" type="presOf" srcId="{050EBD7C-B987-41DD-9ACC-E46303F3EB54}" destId="{A8E4A8D9-0D12-47DA-AB5E-8E8CAF23B952}" srcOrd="0" destOrd="0" presId="urn:microsoft.com/office/officeart/2005/8/layout/vList2"/>
    <dgm:cxn modelId="{504FA5E7-D786-4A50-90FA-D4B14DFADA23}" srcId="{D8A223E2-C52D-4DF0-A62C-9E405152025B}" destId="{90AD1C2E-46C4-419B-9AE4-2969AF4407EF}" srcOrd="1" destOrd="0" parTransId="{5DD6BC7A-A917-403E-90A1-3394D655EE7A}" sibTransId="{E94E1DE8-4591-4C85-ADE4-34F840B9C329}"/>
    <dgm:cxn modelId="{187AE9E8-ECD6-4FE4-8B94-D4D6F8E39371}" srcId="{D8A223E2-C52D-4DF0-A62C-9E405152025B}" destId="{330B627F-9A09-4F50-8644-6AD217A84362}" srcOrd="0" destOrd="0" parTransId="{A4BDF961-A7F8-4154-B737-60CB7CBD7438}" sibTransId="{BF25D145-3004-4175-A1D2-38BAD7EF883E}"/>
    <dgm:cxn modelId="{21A309E1-2E4D-4643-95FE-4FFF271EB130}" type="presOf" srcId="{90AD1C2E-46C4-419B-9AE4-2969AF4407EF}" destId="{C94817C1-D11F-4611-AC32-D4629A83900E}" srcOrd="0" destOrd="0" presId="urn:microsoft.com/office/officeart/2005/8/layout/vList2"/>
    <dgm:cxn modelId="{D9011653-DB23-4183-A9AF-CB753EC61BCA}" srcId="{D8A223E2-C52D-4DF0-A62C-9E405152025B}" destId="{F26C1B58-6C4A-4CEA-BCDE-DAE19BDB77EB}" srcOrd="3" destOrd="0" parTransId="{3581990F-2307-40D2-ABDE-97B03DD232B0}" sibTransId="{0C2DA713-4530-403F-8E24-504987C0397C}"/>
    <dgm:cxn modelId="{1A379E2F-6C73-425B-88E0-8EC56CE80FE6}" srcId="{D8A223E2-C52D-4DF0-A62C-9E405152025B}" destId="{050EBD7C-B987-41DD-9ACC-E46303F3EB54}" srcOrd="2" destOrd="0" parTransId="{3014D834-08D0-4EC7-8D67-39FD53C22412}" sibTransId="{5A1A0884-4CE4-41EC-8344-66A6E7D19682}"/>
    <dgm:cxn modelId="{BF5B8ABA-7839-4760-8C75-E071398EB650}" type="presOf" srcId="{330B627F-9A09-4F50-8644-6AD217A84362}" destId="{F203E525-83D9-4245-BDF5-073DBBF31BF8}" srcOrd="0" destOrd="0" presId="urn:microsoft.com/office/officeart/2005/8/layout/vList2"/>
    <dgm:cxn modelId="{8AAE9F19-D9EC-4479-BFF6-C7D6BA28BA86}" type="presOf" srcId="{F26C1B58-6C4A-4CEA-BCDE-DAE19BDB77EB}" destId="{DE522C82-7583-424A-86E3-C370AADC3DA8}" srcOrd="0" destOrd="0" presId="urn:microsoft.com/office/officeart/2005/8/layout/vList2"/>
    <dgm:cxn modelId="{9E4003B3-EED6-4707-A43F-5947AD86746A}" type="presParOf" srcId="{A5656D43-EEEC-478B-A19C-BBE037757C22}" destId="{F203E525-83D9-4245-BDF5-073DBBF31BF8}" srcOrd="0" destOrd="0" presId="urn:microsoft.com/office/officeart/2005/8/layout/vList2"/>
    <dgm:cxn modelId="{40E87501-8383-41C7-8B11-3263368946B2}" type="presParOf" srcId="{A5656D43-EEEC-478B-A19C-BBE037757C22}" destId="{EE1C5AFA-673C-403A-831C-768DCC49D86D}" srcOrd="1" destOrd="0" presId="urn:microsoft.com/office/officeart/2005/8/layout/vList2"/>
    <dgm:cxn modelId="{82E35320-46FF-4193-8540-C99B959AB053}" type="presParOf" srcId="{A5656D43-EEEC-478B-A19C-BBE037757C22}" destId="{C94817C1-D11F-4611-AC32-D4629A83900E}" srcOrd="2" destOrd="0" presId="urn:microsoft.com/office/officeart/2005/8/layout/vList2"/>
    <dgm:cxn modelId="{C9B9AF2F-8256-4557-BA3E-32D5BB11C585}" type="presParOf" srcId="{A5656D43-EEEC-478B-A19C-BBE037757C22}" destId="{9F2E054F-2B2E-4E27-8883-9D4AF4AF51B7}" srcOrd="3" destOrd="0" presId="urn:microsoft.com/office/officeart/2005/8/layout/vList2"/>
    <dgm:cxn modelId="{ACCF8677-167C-4045-B0C3-D40B9FA75F4A}" type="presParOf" srcId="{A5656D43-EEEC-478B-A19C-BBE037757C22}" destId="{A8E4A8D9-0D12-47DA-AB5E-8E8CAF23B952}" srcOrd="4" destOrd="0" presId="urn:microsoft.com/office/officeart/2005/8/layout/vList2"/>
    <dgm:cxn modelId="{C4BC444B-0114-484D-A771-C0F481486CEF}" type="presParOf" srcId="{A5656D43-EEEC-478B-A19C-BBE037757C22}" destId="{254E566E-F373-4D7A-A0B4-200675BDC717}" srcOrd="5" destOrd="0" presId="urn:microsoft.com/office/officeart/2005/8/layout/vList2"/>
    <dgm:cxn modelId="{B87F72F7-86AE-4EFF-8152-CA8BAC6BB4D3}" type="presParOf" srcId="{A5656D43-EEEC-478B-A19C-BBE037757C22}" destId="{DE522C82-7583-424A-86E3-C370AADC3D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3D00AB-906A-4736-BA99-93B25999CE6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D9EA3C49-F1AD-40C9-BF11-48E01D8FCEF5}">
      <dgm:prSet custT="1"/>
      <dgm:spPr/>
      <dgm:t>
        <a:bodyPr/>
        <a:lstStyle/>
        <a:p>
          <a:r>
            <a: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1789. kralj Luj XVI.</a:t>
          </a:r>
          <a:r>
            <a:rPr lang="hr-HR" sz="2600" dirty="0">
              <a:latin typeface="Arial" panose="020B0604020202020204" pitchFamily="34" charset="0"/>
              <a:cs typeface="Arial" panose="020B0604020202020204" pitchFamily="34" charset="0"/>
            </a:rPr>
            <a:t> sazvao je </a:t>
          </a:r>
          <a:r>
            <a: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Skupštinu državnih staleža</a:t>
          </a:r>
          <a:r>
            <a:rPr lang="hr-HR" sz="2600" dirty="0">
              <a:latin typeface="Arial" panose="020B0604020202020204" pitchFamily="34" charset="0"/>
              <a:cs typeface="Arial" panose="020B0604020202020204" pitchFamily="34" charset="0"/>
            </a:rPr>
            <a:t> kako bi prikupio nove poreze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B6251-859D-4ED0-9623-D796E55A04D6}" type="parTrans" cxnId="{247E3287-D81E-463F-B35F-C5948F79A508}">
      <dgm:prSet/>
      <dgm:spPr/>
      <dgm:t>
        <a:bodyPr/>
        <a:lstStyle/>
        <a:p>
          <a:endParaRPr lang="en-US"/>
        </a:p>
      </dgm:t>
    </dgm:pt>
    <dgm:pt modelId="{29A362C7-81BE-4B19-B7C6-2FA8222BF764}" type="sibTrans" cxnId="{247E3287-D81E-463F-B35F-C5948F79A508}">
      <dgm:prSet/>
      <dgm:spPr/>
      <dgm:t>
        <a:bodyPr/>
        <a:lstStyle/>
        <a:p>
          <a:endParaRPr lang="en-US"/>
        </a:p>
      </dgm:t>
    </dgm:pt>
    <dgm:pt modelId="{4440AE89-F2D3-4FB3-9E4D-031E0967608A}">
      <dgm:prSet custT="1"/>
      <dgm:spPr/>
      <dgm:t>
        <a:bodyPr/>
        <a:lstStyle/>
        <a:p>
          <a:r>
            <a:rPr lang="hr-HR" sz="2600" dirty="0">
              <a:latin typeface="Arial" panose="020B0604020202020204" pitchFamily="34" charset="0"/>
              <a:cs typeface="Arial" panose="020B0604020202020204" pitchFamily="34" charset="0"/>
            </a:rPr>
            <a:t>Okupilo se po 300 zastupnika prvog i drugog staleža te 600 zastupnika trećeg staleža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390B1-AE16-4C6B-8777-184B0B9620D9}" type="parTrans" cxnId="{3E1209A6-ECF0-4FE8-8F72-662D39872473}">
      <dgm:prSet/>
      <dgm:spPr/>
      <dgm:t>
        <a:bodyPr/>
        <a:lstStyle/>
        <a:p>
          <a:endParaRPr lang="en-US"/>
        </a:p>
      </dgm:t>
    </dgm:pt>
    <dgm:pt modelId="{A678B4F5-3631-4AE7-B467-E04F5386502C}" type="sibTrans" cxnId="{3E1209A6-ECF0-4FE8-8F72-662D39872473}">
      <dgm:prSet/>
      <dgm:spPr/>
      <dgm:t>
        <a:bodyPr/>
        <a:lstStyle/>
        <a:p>
          <a:endParaRPr lang="en-US"/>
        </a:p>
      </dgm:t>
    </dgm:pt>
    <dgm:pt modelId="{0F2B0FC6-F6C3-4D5A-8981-A8CD77C453EA}">
      <dgm:prSet custT="1"/>
      <dgm:spPr/>
      <dgm:t>
        <a:bodyPr/>
        <a:lstStyle/>
        <a:p>
          <a:pPr algn="ctr"/>
          <a:r>
            <a:rPr lang="hr-HR" sz="2600" b="1" dirty="0">
              <a:latin typeface="Arial" panose="020B0604020202020204" pitchFamily="34" charset="0"/>
              <a:cs typeface="Arial" panose="020B0604020202020204" pitchFamily="34" charset="0"/>
            </a:rPr>
            <a:t>Svaki stalež – po jedan glas</a:t>
          </a:r>
          <a:endParaRPr lang="en-US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877CD-4ABC-4E32-8330-E0F55C76261B}" type="parTrans" cxnId="{929EB97D-803D-4D11-868F-0845A6568988}">
      <dgm:prSet/>
      <dgm:spPr/>
      <dgm:t>
        <a:bodyPr/>
        <a:lstStyle/>
        <a:p>
          <a:endParaRPr lang="en-US"/>
        </a:p>
      </dgm:t>
    </dgm:pt>
    <dgm:pt modelId="{CD213AC6-CFA9-42BE-858A-5310FA7CDEC6}" type="sibTrans" cxnId="{929EB97D-803D-4D11-868F-0845A6568988}">
      <dgm:prSet/>
      <dgm:spPr/>
      <dgm:t>
        <a:bodyPr/>
        <a:lstStyle/>
        <a:p>
          <a:endParaRPr lang="en-US"/>
        </a:p>
      </dgm:t>
    </dgm:pt>
    <dgm:pt modelId="{49CE5EB2-9B4A-48AE-A1FE-447DE4A9316F}">
      <dgm:prSet custT="1"/>
      <dgm:spPr/>
      <dgm:t>
        <a:bodyPr/>
        <a:lstStyle/>
        <a:p>
          <a:r>
            <a:rPr lang="hr-HR" sz="2600" dirty="0">
              <a:latin typeface="Arial" panose="020B0604020202020204" pitchFamily="34" charset="0"/>
              <a:cs typeface="Arial" panose="020B0604020202020204" pitchFamily="34" charset="0"/>
            </a:rPr>
            <a:t>Interesi prva dva staleža se podudarali – s dva glasa prema jedan lako su mogli donositi odluke (najviše na štetu trećeg staleža)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1F4B9-2477-48C6-B64E-EFF94BF6A8E2}" type="parTrans" cxnId="{5E8B9E30-05AE-44BF-841C-3FA904D7CD80}">
      <dgm:prSet/>
      <dgm:spPr/>
      <dgm:t>
        <a:bodyPr/>
        <a:lstStyle/>
        <a:p>
          <a:endParaRPr lang="en-US"/>
        </a:p>
      </dgm:t>
    </dgm:pt>
    <dgm:pt modelId="{62450F3E-CED7-4289-9AD8-6E758FF6DB70}" type="sibTrans" cxnId="{5E8B9E30-05AE-44BF-841C-3FA904D7CD80}">
      <dgm:prSet/>
      <dgm:spPr/>
      <dgm:t>
        <a:bodyPr/>
        <a:lstStyle/>
        <a:p>
          <a:endParaRPr lang="en-US"/>
        </a:p>
      </dgm:t>
    </dgm:pt>
    <dgm:pt modelId="{1E160C8B-9DF0-4306-98A4-CB704F779A6D}" type="pres">
      <dgm:prSet presAssocID="{053D00AB-906A-4736-BA99-93B25999CE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7208AD-4483-41C1-B993-78DB6640AB3D}" type="pres">
      <dgm:prSet presAssocID="{D9EA3C49-F1AD-40C9-BF11-48E01D8FCEF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B9CCDE-6BCE-4E4F-9E8D-85C3602B244B}" type="pres">
      <dgm:prSet presAssocID="{29A362C7-81BE-4B19-B7C6-2FA8222BF764}" presName="spacer" presStyleCnt="0"/>
      <dgm:spPr/>
    </dgm:pt>
    <dgm:pt modelId="{32502689-E4BE-4A78-AD57-C74D3EBF2254}" type="pres">
      <dgm:prSet presAssocID="{4440AE89-F2D3-4FB3-9E4D-031E096760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93224D-E51E-4846-8414-2D6F9F9E430C}" type="pres">
      <dgm:prSet presAssocID="{A678B4F5-3631-4AE7-B467-E04F5386502C}" presName="spacer" presStyleCnt="0"/>
      <dgm:spPr/>
    </dgm:pt>
    <dgm:pt modelId="{AA4BDDDD-31F4-40B3-88D3-8BABC9C7B515}" type="pres">
      <dgm:prSet presAssocID="{0F2B0FC6-F6C3-4D5A-8981-A8CD77C453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3D38D5-F146-446A-80CA-C4F017E240D2}" type="pres">
      <dgm:prSet presAssocID="{CD213AC6-CFA9-42BE-858A-5310FA7CDEC6}" presName="spacer" presStyleCnt="0"/>
      <dgm:spPr/>
    </dgm:pt>
    <dgm:pt modelId="{51A3F469-9B9F-4FF3-B122-084D9D1B12FB}" type="pres">
      <dgm:prSet presAssocID="{49CE5EB2-9B4A-48AE-A1FE-447DE4A931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AD0F74B-BAB6-4EC2-8EF4-E250CE9C5AE2}" type="presOf" srcId="{053D00AB-906A-4736-BA99-93B25999CE69}" destId="{1E160C8B-9DF0-4306-98A4-CB704F779A6D}" srcOrd="0" destOrd="0" presId="urn:microsoft.com/office/officeart/2005/8/layout/vList2"/>
    <dgm:cxn modelId="{3E1209A6-ECF0-4FE8-8F72-662D39872473}" srcId="{053D00AB-906A-4736-BA99-93B25999CE69}" destId="{4440AE89-F2D3-4FB3-9E4D-031E0967608A}" srcOrd="1" destOrd="0" parTransId="{E62390B1-AE16-4C6B-8777-184B0B9620D9}" sibTransId="{A678B4F5-3631-4AE7-B467-E04F5386502C}"/>
    <dgm:cxn modelId="{197F53AC-DE86-4492-A6C8-036BF84238B4}" type="presOf" srcId="{0F2B0FC6-F6C3-4D5A-8981-A8CD77C453EA}" destId="{AA4BDDDD-31F4-40B3-88D3-8BABC9C7B515}" srcOrd="0" destOrd="0" presId="urn:microsoft.com/office/officeart/2005/8/layout/vList2"/>
    <dgm:cxn modelId="{5E8B9E30-05AE-44BF-841C-3FA904D7CD80}" srcId="{053D00AB-906A-4736-BA99-93B25999CE69}" destId="{49CE5EB2-9B4A-48AE-A1FE-447DE4A9316F}" srcOrd="3" destOrd="0" parTransId="{B6F1F4B9-2477-48C6-B64E-EFF94BF6A8E2}" sibTransId="{62450F3E-CED7-4289-9AD8-6E758FF6DB70}"/>
    <dgm:cxn modelId="{A86A75C4-1388-4414-87B2-2DCC93E30AC8}" type="presOf" srcId="{4440AE89-F2D3-4FB3-9E4D-031E0967608A}" destId="{32502689-E4BE-4A78-AD57-C74D3EBF2254}" srcOrd="0" destOrd="0" presId="urn:microsoft.com/office/officeart/2005/8/layout/vList2"/>
    <dgm:cxn modelId="{7C0B1180-A8CB-4069-BC3A-F7B604C77C37}" type="presOf" srcId="{49CE5EB2-9B4A-48AE-A1FE-447DE4A9316F}" destId="{51A3F469-9B9F-4FF3-B122-084D9D1B12FB}" srcOrd="0" destOrd="0" presId="urn:microsoft.com/office/officeart/2005/8/layout/vList2"/>
    <dgm:cxn modelId="{929EB97D-803D-4D11-868F-0845A6568988}" srcId="{053D00AB-906A-4736-BA99-93B25999CE69}" destId="{0F2B0FC6-F6C3-4D5A-8981-A8CD77C453EA}" srcOrd="2" destOrd="0" parTransId="{B27877CD-4ABC-4E32-8330-E0F55C76261B}" sibTransId="{CD213AC6-CFA9-42BE-858A-5310FA7CDEC6}"/>
    <dgm:cxn modelId="{60B8BC3E-C030-461B-BC8E-A4979C32AC00}" type="presOf" srcId="{D9EA3C49-F1AD-40C9-BF11-48E01D8FCEF5}" destId="{307208AD-4483-41C1-B993-78DB6640AB3D}" srcOrd="0" destOrd="0" presId="urn:microsoft.com/office/officeart/2005/8/layout/vList2"/>
    <dgm:cxn modelId="{247E3287-D81E-463F-B35F-C5948F79A508}" srcId="{053D00AB-906A-4736-BA99-93B25999CE69}" destId="{D9EA3C49-F1AD-40C9-BF11-48E01D8FCEF5}" srcOrd="0" destOrd="0" parTransId="{0FCB6251-859D-4ED0-9623-D796E55A04D6}" sibTransId="{29A362C7-81BE-4B19-B7C6-2FA8222BF764}"/>
    <dgm:cxn modelId="{803203A6-C128-4702-9B7F-90E4F8612173}" type="presParOf" srcId="{1E160C8B-9DF0-4306-98A4-CB704F779A6D}" destId="{307208AD-4483-41C1-B993-78DB6640AB3D}" srcOrd="0" destOrd="0" presId="urn:microsoft.com/office/officeart/2005/8/layout/vList2"/>
    <dgm:cxn modelId="{1B0EEBD7-1AB0-439B-BAD3-D87D7D9744DC}" type="presParOf" srcId="{1E160C8B-9DF0-4306-98A4-CB704F779A6D}" destId="{C7B9CCDE-6BCE-4E4F-9E8D-85C3602B244B}" srcOrd="1" destOrd="0" presId="urn:microsoft.com/office/officeart/2005/8/layout/vList2"/>
    <dgm:cxn modelId="{9296423A-2D72-46AB-93FF-4886E73B80AF}" type="presParOf" srcId="{1E160C8B-9DF0-4306-98A4-CB704F779A6D}" destId="{32502689-E4BE-4A78-AD57-C74D3EBF2254}" srcOrd="2" destOrd="0" presId="urn:microsoft.com/office/officeart/2005/8/layout/vList2"/>
    <dgm:cxn modelId="{A1F38A92-6251-4301-84E7-8A320A249611}" type="presParOf" srcId="{1E160C8B-9DF0-4306-98A4-CB704F779A6D}" destId="{9B93224D-E51E-4846-8414-2D6F9F9E430C}" srcOrd="3" destOrd="0" presId="urn:microsoft.com/office/officeart/2005/8/layout/vList2"/>
    <dgm:cxn modelId="{10E4F732-C5DE-4EE7-9F64-DA2574D8F63C}" type="presParOf" srcId="{1E160C8B-9DF0-4306-98A4-CB704F779A6D}" destId="{AA4BDDDD-31F4-40B3-88D3-8BABC9C7B515}" srcOrd="4" destOrd="0" presId="urn:microsoft.com/office/officeart/2005/8/layout/vList2"/>
    <dgm:cxn modelId="{702A98C4-A5E1-4EAD-A182-4A45044B66FF}" type="presParOf" srcId="{1E160C8B-9DF0-4306-98A4-CB704F779A6D}" destId="{1E3D38D5-F146-446A-80CA-C4F017E240D2}" srcOrd="5" destOrd="0" presId="urn:microsoft.com/office/officeart/2005/8/layout/vList2"/>
    <dgm:cxn modelId="{4C267B64-3303-4230-BCC9-27CE5C9C3A2A}" type="presParOf" srcId="{1E160C8B-9DF0-4306-98A4-CB704F779A6D}" destId="{51A3F469-9B9F-4FF3-B122-084D9D1B12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3D00AB-906A-4736-BA99-93B25999CE6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9EA3C49-F1AD-40C9-BF11-48E01D8FCEF5}">
      <dgm:prSet custT="1"/>
      <dgm:spPr/>
      <dgm:t>
        <a:bodyPr/>
        <a:lstStyle/>
        <a:p>
          <a:r>
            <a:rPr lang="hr-HR" sz="2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Pripadnici trećeg staleža zatražili ravnopravan položaj svih staleža</a:t>
          </a:r>
          <a:endParaRPr lang="en-US" sz="26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B6251-859D-4ED0-9623-D796E55A04D6}" type="parTrans" cxnId="{247E3287-D81E-463F-B35F-C5948F79A508}">
      <dgm:prSet/>
      <dgm:spPr/>
      <dgm:t>
        <a:bodyPr/>
        <a:lstStyle/>
        <a:p>
          <a:endParaRPr lang="en-US"/>
        </a:p>
      </dgm:t>
    </dgm:pt>
    <dgm:pt modelId="{29A362C7-81BE-4B19-B7C6-2FA8222BF764}" type="sibTrans" cxnId="{247E3287-D81E-463F-B35F-C5948F79A508}">
      <dgm:prSet/>
      <dgm:spPr/>
      <dgm:t>
        <a:bodyPr/>
        <a:lstStyle/>
        <a:p>
          <a:endParaRPr lang="en-US"/>
        </a:p>
      </dgm:t>
    </dgm:pt>
    <dgm:pt modelId="{4440AE89-F2D3-4FB3-9E4D-031E0967608A}">
      <dgm:prSet custT="1"/>
      <dgm:spPr/>
      <dgm:t>
        <a:bodyPr/>
        <a:lstStyle/>
        <a:p>
          <a:pPr algn="ctr"/>
          <a:r>
            <a:rPr lang="hr-HR" sz="2600" dirty="0">
              <a:latin typeface="Arial" panose="020B0604020202020204" pitchFamily="34" charset="0"/>
              <a:cs typeface="Arial" panose="020B0604020202020204" pitchFamily="34" charset="0"/>
            </a:rPr>
            <a:t>Zatražili da se glasa pojedinačno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390B1-AE16-4C6B-8777-184B0B9620D9}" type="parTrans" cxnId="{3E1209A6-ECF0-4FE8-8F72-662D39872473}">
      <dgm:prSet/>
      <dgm:spPr/>
      <dgm:t>
        <a:bodyPr/>
        <a:lstStyle/>
        <a:p>
          <a:endParaRPr lang="en-US"/>
        </a:p>
      </dgm:t>
    </dgm:pt>
    <dgm:pt modelId="{A678B4F5-3631-4AE7-B467-E04F5386502C}" type="sibTrans" cxnId="{3E1209A6-ECF0-4FE8-8F72-662D39872473}">
      <dgm:prSet/>
      <dgm:spPr/>
      <dgm:t>
        <a:bodyPr/>
        <a:lstStyle/>
        <a:p>
          <a:endParaRPr lang="en-US"/>
        </a:p>
      </dgm:t>
    </dgm:pt>
    <dgm:pt modelId="{0F2B0FC6-F6C3-4D5A-8981-A8CD77C453EA}">
      <dgm:prSet custT="1"/>
      <dgm:spPr/>
      <dgm:t>
        <a:bodyPr/>
        <a:lstStyle/>
        <a:p>
          <a:pPr algn="ctr"/>
          <a:r>
            <a:rPr lang="hr-HR" sz="2600" dirty="0">
              <a:latin typeface="Arial" panose="020B0604020202020204" pitchFamily="34" charset="0"/>
              <a:cs typeface="Arial" panose="020B0604020202020204" pitchFamily="34" charset="0"/>
            </a:rPr>
            <a:t>jedan zastupnik – jedan glas</a:t>
          </a:r>
          <a:endParaRPr lang="en-US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877CD-4ABC-4E32-8330-E0F55C76261B}" type="parTrans" cxnId="{929EB97D-803D-4D11-868F-0845A6568988}">
      <dgm:prSet/>
      <dgm:spPr/>
      <dgm:t>
        <a:bodyPr/>
        <a:lstStyle/>
        <a:p>
          <a:endParaRPr lang="en-US"/>
        </a:p>
      </dgm:t>
    </dgm:pt>
    <dgm:pt modelId="{CD213AC6-CFA9-42BE-858A-5310FA7CDEC6}" type="sibTrans" cxnId="{929EB97D-803D-4D11-868F-0845A6568988}">
      <dgm:prSet/>
      <dgm:spPr/>
      <dgm:t>
        <a:bodyPr/>
        <a:lstStyle/>
        <a:p>
          <a:endParaRPr lang="en-US"/>
        </a:p>
      </dgm:t>
    </dgm:pt>
    <dgm:pt modelId="{49CE5EB2-9B4A-48AE-A1FE-447DE4A9316F}">
      <dgm:prSet custT="1"/>
      <dgm:spPr/>
      <dgm:t>
        <a:bodyPr/>
        <a:lstStyle/>
        <a:p>
          <a:r>
            <a:rPr lang="hr-HR" sz="2600" dirty="0">
              <a:latin typeface="Arial" panose="020B0604020202020204" pitchFamily="34" charset="0"/>
              <a:cs typeface="Arial" panose="020B0604020202020204" pitchFamily="34" charset="0"/>
            </a:rPr>
            <a:t>Većina protiv – predstavnici prvih dvaju staleža odbili zahtjev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1F4B9-2477-48C6-B64E-EFF94BF6A8E2}" type="parTrans" cxnId="{5E8B9E30-05AE-44BF-841C-3FA904D7CD80}">
      <dgm:prSet/>
      <dgm:spPr/>
      <dgm:t>
        <a:bodyPr/>
        <a:lstStyle/>
        <a:p>
          <a:endParaRPr lang="en-US"/>
        </a:p>
      </dgm:t>
    </dgm:pt>
    <dgm:pt modelId="{62450F3E-CED7-4289-9AD8-6E758FF6DB70}" type="sibTrans" cxnId="{5E8B9E30-05AE-44BF-841C-3FA904D7CD80}">
      <dgm:prSet/>
      <dgm:spPr/>
      <dgm:t>
        <a:bodyPr/>
        <a:lstStyle/>
        <a:p>
          <a:endParaRPr lang="en-US"/>
        </a:p>
      </dgm:t>
    </dgm:pt>
    <dgm:pt modelId="{1E160C8B-9DF0-4306-98A4-CB704F779A6D}" type="pres">
      <dgm:prSet presAssocID="{053D00AB-906A-4736-BA99-93B25999CE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7208AD-4483-41C1-B993-78DB6640AB3D}" type="pres">
      <dgm:prSet presAssocID="{D9EA3C49-F1AD-40C9-BF11-48E01D8FCEF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B9CCDE-6BCE-4E4F-9E8D-85C3602B244B}" type="pres">
      <dgm:prSet presAssocID="{29A362C7-81BE-4B19-B7C6-2FA8222BF764}" presName="spacer" presStyleCnt="0"/>
      <dgm:spPr/>
    </dgm:pt>
    <dgm:pt modelId="{32502689-E4BE-4A78-AD57-C74D3EBF2254}" type="pres">
      <dgm:prSet presAssocID="{4440AE89-F2D3-4FB3-9E4D-031E096760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93224D-E51E-4846-8414-2D6F9F9E430C}" type="pres">
      <dgm:prSet presAssocID="{A678B4F5-3631-4AE7-B467-E04F5386502C}" presName="spacer" presStyleCnt="0"/>
      <dgm:spPr/>
    </dgm:pt>
    <dgm:pt modelId="{AA4BDDDD-31F4-40B3-88D3-8BABC9C7B515}" type="pres">
      <dgm:prSet presAssocID="{0F2B0FC6-F6C3-4D5A-8981-A8CD77C453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3D38D5-F146-446A-80CA-C4F017E240D2}" type="pres">
      <dgm:prSet presAssocID="{CD213AC6-CFA9-42BE-858A-5310FA7CDEC6}" presName="spacer" presStyleCnt="0"/>
      <dgm:spPr/>
    </dgm:pt>
    <dgm:pt modelId="{51A3F469-9B9F-4FF3-B122-084D9D1B12FB}" type="pres">
      <dgm:prSet presAssocID="{49CE5EB2-9B4A-48AE-A1FE-447DE4A931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AD0F74B-BAB6-4EC2-8EF4-E250CE9C5AE2}" type="presOf" srcId="{053D00AB-906A-4736-BA99-93B25999CE69}" destId="{1E160C8B-9DF0-4306-98A4-CB704F779A6D}" srcOrd="0" destOrd="0" presId="urn:microsoft.com/office/officeart/2005/8/layout/vList2"/>
    <dgm:cxn modelId="{3E1209A6-ECF0-4FE8-8F72-662D39872473}" srcId="{053D00AB-906A-4736-BA99-93B25999CE69}" destId="{4440AE89-F2D3-4FB3-9E4D-031E0967608A}" srcOrd="1" destOrd="0" parTransId="{E62390B1-AE16-4C6B-8777-184B0B9620D9}" sibTransId="{A678B4F5-3631-4AE7-B467-E04F5386502C}"/>
    <dgm:cxn modelId="{197F53AC-DE86-4492-A6C8-036BF84238B4}" type="presOf" srcId="{0F2B0FC6-F6C3-4D5A-8981-A8CD77C453EA}" destId="{AA4BDDDD-31F4-40B3-88D3-8BABC9C7B515}" srcOrd="0" destOrd="0" presId="urn:microsoft.com/office/officeart/2005/8/layout/vList2"/>
    <dgm:cxn modelId="{5E8B9E30-05AE-44BF-841C-3FA904D7CD80}" srcId="{053D00AB-906A-4736-BA99-93B25999CE69}" destId="{49CE5EB2-9B4A-48AE-A1FE-447DE4A9316F}" srcOrd="3" destOrd="0" parTransId="{B6F1F4B9-2477-48C6-B64E-EFF94BF6A8E2}" sibTransId="{62450F3E-CED7-4289-9AD8-6E758FF6DB70}"/>
    <dgm:cxn modelId="{A86A75C4-1388-4414-87B2-2DCC93E30AC8}" type="presOf" srcId="{4440AE89-F2D3-4FB3-9E4D-031E0967608A}" destId="{32502689-E4BE-4A78-AD57-C74D3EBF2254}" srcOrd="0" destOrd="0" presId="urn:microsoft.com/office/officeart/2005/8/layout/vList2"/>
    <dgm:cxn modelId="{7C0B1180-A8CB-4069-BC3A-F7B604C77C37}" type="presOf" srcId="{49CE5EB2-9B4A-48AE-A1FE-447DE4A9316F}" destId="{51A3F469-9B9F-4FF3-B122-084D9D1B12FB}" srcOrd="0" destOrd="0" presId="urn:microsoft.com/office/officeart/2005/8/layout/vList2"/>
    <dgm:cxn modelId="{929EB97D-803D-4D11-868F-0845A6568988}" srcId="{053D00AB-906A-4736-BA99-93B25999CE69}" destId="{0F2B0FC6-F6C3-4D5A-8981-A8CD77C453EA}" srcOrd="2" destOrd="0" parTransId="{B27877CD-4ABC-4E32-8330-E0F55C76261B}" sibTransId="{CD213AC6-CFA9-42BE-858A-5310FA7CDEC6}"/>
    <dgm:cxn modelId="{60B8BC3E-C030-461B-BC8E-A4979C32AC00}" type="presOf" srcId="{D9EA3C49-F1AD-40C9-BF11-48E01D8FCEF5}" destId="{307208AD-4483-41C1-B993-78DB6640AB3D}" srcOrd="0" destOrd="0" presId="urn:microsoft.com/office/officeart/2005/8/layout/vList2"/>
    <dgm:cxn modelId="{247E3287-D81E-463F-B35F-C5948F79A508}" srcId="{053D00AB-906A-4736-BA99-93B25999CE69}" destId="{D9EA3C49-F1AD-40C9-BF11-48E01D8FCEF5}" srcOrd="0" destOrd="0" parTransId="{0FCB6251-859D-4ED0-9623-D796E55A04D6}" sibTransId="{29A362C7-81BE-4B19-B7C6-2FA8222BF764}"/>
    <dgm:cxn modelId="{803203A6-C128-4702-9B7F-90E4F8612173}" type="presParOf" srcId="{1E160C8B-9DF0-4306-98A4-CB704F779A6D}" destId="{307208AD-4483-41C1-B993-78DB6640AB3D}" srcOrd="0" destOrd="0" presId="urn:microsoft.com/office/officeart/2005/8/layout/vList2"/>
    <dgm:cxn modelId="{1B0EEBD7-1AB0-439B-BAD3-D87D7D9744DC}" type="presParOf" srcId="{1E160C8B-9DF0-4306-98A4-CB704F779A6D}" destId="{C7B9CCDE-6BCE-4E4F-9E8D-85C3602B244B}" srcOrd="1" destOrd="0" presId="urn:microsoft.com/office/officeart/2005/8/layout/vList2"/>
    <dgm:cxn modelId="{9296423A-2D72-46AB-93FF-4886E73B80AF}" type="presParOf" srcId="{1E160C8B-9DF0-4306-98A4-CB704F779A6D}" destId="{32502689-E4BE-4A78-AD57-C74D3EBF2254}" srcOrd="2" destOrd="0" presId="urn:microsoft.com/office/officeart/2005/8/layout/vList2"/>
    <dgm:cxn modelId="{A1F38A92-6251-4301-84E7-8A320A249611}" type="presParOf" srcId="{1E160C8B-9DF0-4306-98A4-CB704F779A6D}" destId="{9B93224D-E51E-4846-8414-2D6F9F9E430C}" srcOrd="3" destOrd="0" presId="urn:microsoft.com/office/officeart/2005/8/layout/vList2"/>
    <dgm:cxn modelId="{10E4F732-C5DE-4EE7-9F64-DA2574D8F63C}" type="presParOf" srcId="{1E160C8B-9DF0-4306-98A4-CB704F779A6D}" destId="{AA4BDDDD-31F4-40B3-88D3-8BABC9C7B515}" srcOrd="4" destOrd="0" presId="urn:microsoft.com/office/officeart/2005/8/layout/vList2"/>
    <dgm:cxn modelId="{702A98C4-A5E1-4EAD-A182-4A45044B66FF}" type="presParOf" srcId="{1E160C8B-9DF0-4306-98A4-CB704F779A6D}" destId="{1E3D38D5-F146-446A-80CA-C4F017E240D2}" srcOrd="5" destOrd="0" presId="urn:microsoft.com/office/officeart/2005/8/layout/vList2"/>
    <dgm:cxn modelId="{4C267B64-3303-4230-BCC9-27CE5C9C3A2A}" type="presParOf" srcId="{1E160C8B-9DF0-4306-98A4-CB704F779A6D}" destId="{51A3F469-9B9F-4FF3-B122-084D9D1B12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3D00AB-906A-4736-BA99-93B25999CE6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9EA3C49-F1AD-40C9-BF11-48E01D8FCEF5}">
      <dgm:prSet custT="1"/>
      <dgm:spPr/>
      <dgm:t>
        <a:bodyPr/>
        <a:lstStyle/>
        <a:p>
          <a:pPr algn="just"/>
          <a:r>
            <a:rPr lang="hr-HR" sz="2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U lipnju 1789. godine zastupnici trećeg staleža proglasili se N</a:t>
          </a:r>
          <a:r>
            <a: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arodnom skupštinom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B6251-859D-4ED0-9623-D796E55A04D6}" type="parTrans" cxnId="{247E3287-D81E-463F-B35F-C5948F79A508}">
      <dgm:prSet/>
      <dgm:spPr/>
      <dgm:t>
        <a:bodyPr/>
        <a:lstStyle/>
        <a:p>
          <a:endParaRPr lang="en-US"/>
        </a:p>
      </dgm:t>
    </dgm:pt>
    <dgm:pt modelId="{29A362C7-81BE-4B19-B7C6-2FA8222BF764}" type="sibTrans" cxnId="{247E3287-D81E-463F-B35F-C5948F79A508}">
      <dgm:prSet/>
      <dgm:spPr/>
      <dgm:t>
        <a:bodyPr/>
        <a:lstStyle/>
        <a:p>
          <a:endParaRPr lang="en-US"/>
        </a:p>
      </dgm:t>
    </dgm:pt>
    <dgm:pt modelId="{4440AE89-F2D3-4FB3-9E4D-031E0967608A}">
      <dgm:prSet custT="1"/>
      <dgm:spPr/>
      <dgm:t>
        <a:bodyPr/>
        <a:lstStyle/>
        <a:p>
          <a:r>
            <a:rPr lang="hr-HR" sz="2600" dirty="0">
              <a:latin typeface="Arial" panose="020B0604020202020204" pitchFamily="34" charset="0"/>
              <a:cs typeface="Arial" panose="020B0604020202020204" pitchFamily="34" charset="0"/>
            </a:rPr>
            <a:t>Ubrzo nakon toga proglasili su se </a:t>
          </a:r>
          <a:r>
            <a: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Ustavotvornom skupštinom</a:t>
          </a:r>
          <a:endParaRPr 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390B1-AE16-4C6B-8777-184B0B9620D9}" type="parTrans" cxnId="{3E1209A6-ECF0-4FE8-8F72-662D39872473}">
      <dgm:prSet/>
      <dgm:spPr/>
      <dgm:t>
        <a:bodyPr/>
        <a:lstStyle/>
        <a:p>
          <a:endParaRPr lang="en-US"/>
        </a:p>
      </dgm:t>
    </dgm:pt>
    <dgm:pt modelId="{A678B4F5-3631-4AE7-B467-E04F5386502C}" type="sibTrans" cxnId="{3E1209A6-ECF0-4FE8-8F72-662D39872473}">
      <dgm:prSet/>
      <dgm:spPr/>
      <dgm:t>
        <a:bodyPr/>
        <a:lstStyle/>
        <a:p>
          <a:endParaRPr lang="en-US"/>
        </a:p>
      </dgm:t>
    </dgm:pt>
    <dgm:pt modelId="{0F2B0FC6-F6C3-4D5A-8981-A8CD77C453EA}">
      <dgm:prSet custT="1"/>
      <dgm:spPr/>
      <dgm:t>
        <a:bodyPr/>
        <a:lstStyle/>
        <a:p>
          <a:pPr algn="ctr"/>
          <a:r>
            <a:rPr lang="hr-HR" sz="2600" b="1" dirty="0">
              <a:latin typeface="Arial" panose="020B0604020202020204" pitchFamily="34" charset="0"/>
              <a:cs typeface="Arial" panose="020B0604020202020204" pitchFamily="34" charset="0"/>
            </a:rPr>
            <a:t>Cilj – donošenje novog Ustava</a:t>
          </a:r>
          <a:endParaRPr lang="en-US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877CD-4ABC-4E32-8330-E0F55C76261B}" type="parTrans" cxnId="{929EB97D-803D-4D11-868F-0845A6568988}">
      <dgm:prSet/>
      <dgm:spPr/>
      <dgm:t>
        <a:bodyPr/>
        <a:lstStyle/>
        <a:p>
          <a:endParaRPr lang="en-US"/>
        </a:p>
      </dgm:t>
    </dgm:pt>
    <dgm:pt modelId="{CD213AC6-CFA9-42BE-858A-5310FA7CDEC6}" type="sibTrans" cxnId="{929EB97D-803D-4D11-868F-0845A6568988}">
      <dgm:prSet/>
      <dgm:spPr/>
      <dgm:t>
        <a:bodyPr/>
        <a:lstStyle/>
        <a:p>
          <a:endParaRPr lang="en-US"/>
        </a:p>
      </dgm:t>
    </dgm:pt>
    <dgm:pt modelId="{49CE5EB2-9B4A-48AE-A1FE-447DE4A9316F}">
      <dgm:prSet custT="1"/>
      <dgm:spPr/>
      <dgm:t>
        <a:bodyPr/>
        <a:lstStyle/>
        <a:p>
          <a:r>
            <a:rPr lang="hr-HR" sz="2600" dirty="0">
              <a:latin typeface="Arial" panose="020B0604020202020204" pitchFamily="34" charset="0"/>
              <a:cs typeface="Arial" panose="020B0604020202020204" pitchFamily="34" charset="0"/>
            </a:rPr>
            <a:t>Kralj i ostatak povlaštenih staleža zabrinuti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1F4B9-2477-48C6-B64E-EFF94BF6A8E2}" type="parTrans" cxnId="{5E8B9E30-05AE-44BF-841C-3FA904D7CD80}">
      <dgm:prSet/>
      <dgm:spPr/>
      <dgm:t>
        <a:bodyPr/>
        <a:lstStyle/>
        <a:p>
          <a:endParaRPr lang="en-US"/>
        </a:p>
      </dgm:t>
    </dgm:pt>
    <dgm:pt modelId="{62450F3E-CED7-4289-9AD8-6E758FF6DB70}" type="sibTrans" cxnId="{5E8B9E30-05AE-44BF-841C-3FA904D7CD80}">
      <dgm:prSet/>
      <dgm:spPr/>
      <dgm:t>
        <a:bodyPr/>
        <a:lstStyle/>
        <a:p>
          <a:endParaRPr lang="en-US"/>
        </a:p>
      </dgm:t>
    </dgm:pt>
    <dgm:pt modelId="{743D7E0B-A5D9-442D-8AC0-23874AD90BEB}">
      <dgm:prSet custT="1"/>
      <dgm:spPr/>
      <dgm:t>
        <a:bodyPr/>
        <a:lstStyle/>
        <a:p>
          <a:pPr algn="just"/>
          <a:r>
            <a:rPr lang="hr-HR" sz="2600" dirty="0">
              <a:latin typeface="Arial" panose="020B0604020202020204" pitchFamily="34" charset="0"/>
              <a:cs typeface="Arial" panose="020B0604020202020204" pitchFamily="34" charset="0"/>
            </a:rPr>
            <a:t>Počeli pripremati nasilno rušenje Ustavotvorne skupštine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B2131-91B2-4CC8-B979-7B7EDEAAE486}" type="parTrans" cxnId="{31284A16-3A7F-4F48-A65E-C8AE24909DC2}">
      <dgm:prSet/>
      <dgm:spPr/>
      <dgm:t>
        <a:bodyPr/>
        <a:lstStyle/>
        <a:p>
          <a:endParaRPr lang="hr-HR"/>
        </a:p>
      </dgm:t>
    </dgm:pt>
    <dgm:pt modelId="{5D8311B0-A0EB-4CB3-8FD4-98451A9581A2}" type="sibTrans" cxnId="{31284A16-3A7F-4F48-A65E-C8AE24909DC2}">
      <dgm:prSet/>
      <dgm:spPr/>
      <dgm:t>
        <a:bodyPr/>
        <a:lstStyle/>
        <a:p>
          <a:endParaRPr lang="hr-HR"/>
        </a:p>
      </dgm:t>
    </dgm:pt>
    <dgm:pt modelId="{1E160C8B-9DF0-4306-98A4-CB704F779A6D}" type="pres">
      <dgm:prSet presAssocID="{053D00AB-906A-4736-BA99-93B25999CE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7208AD-4483-41C1-B993-78DB6640AB3D}" type="pres">
      <dgm:prSet presAssocID="{D9EA3C49-F1AD-40C9-BF11-48E01D8FCEF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B9CCDE-6BCE-4E4F-9E8D-85C3602B244B}" type="pres">
      <dgm:prSet presAssocID="{29A362C7-81BE-4B19-B7C6-2FA8222BF764}" presName="spacer" presStyleCnt="0"/>
      <dgm:spPr/>
    </dgm:pt>
    <dgm:pt modelId="{32502689-E4BE-4A78-AD57-C74D3EBF2254}" type="pres">
      <dgm:prSet presAssocID="{4440AE89-F2D3-4FB3-9E4D-031E0967608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93224D-E51E-4846-8414-2D6F9F9E430C}" type="pres">
      <dgm:prSet presAssocID="{A678B4F5-3631-4AE7-B467-E04F5386502C}" presName="spacer" presStyleCnt="0"/>
      <dgm:spPr/>
    </dgm:pt>
    <dgm:pt modelId="{AA4BDDDD-31F4-40B3-88D3-8BABC9C7B515}" type="pres">
      <dgm:prSet presAssocID="{0F2B0FC6-F6C3-4D5A-8981-A8CD77C453E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3D38D5-F146-446A-80CA-C4F017E240D2}" type="pres">
      <dgm:prSet presAssocID="{CD213AC6-CFA9-42BE-858A-5310FA7CDEC6}" presName="spacer" presStyleCnt="0"/>
      <dgm:spPr/>
    </dgm:pt>
    <dgm:pt modelId="{51A3F469-9B9F-4FF3-B122-084D9D1B12FB}" type="pres">
      <dgm:prSet presAssocID="{49CE5EB2-9B4A-48AE-A1FE-447DE4A9316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24A8AC-4E34-44F3-B7E1-3C2AC757CB7C}" type="pres">
      <dgm:prSet presAssocID="{62450F3E-CED7-4289-9AD8-6E758FF6DB70}" presName="spacer" presStyleCnt="0"/>
      <dgm:spPr/>
    </dgm:pt>
    <dgm:pt modelId="{E0FCBE86-BF26-47E5-89EF-C502B4E143EA}" type="pres">
      <dgm:prSet presAssocID="{743D7E0B-A5D9-442D-8AC0-23874AD90BE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AD0F74B-BAB6-4EC2-8EF4-E250CE9C5AE2}" type="presOf" srcId="{053D00AB-906A-4736-BA99-93B25999CE69}" destId="{1E160C8B-9DF0-4306-98A4-CB704F779A6D}" srcOrd="0" destOrd="0" presId="urn:microsoft.com/office/officeart/2005/8/layout/vList2"/>
    <dgm:cxn modelId="{3E1209A6-ECF0-4FE8-8F72-662D39872473}" srcId="{053D00AB-906A-4736-BA99-93B25999CE69}" destId="{4440AE89-F2D3-4FB3-9E4D-031E0967608A}" srcOrd="1" destOrd="0" parTransId="{E62390B1-AE16-4C6B-8777-184B0B9620D9}" sibTransId="{A678B4F5-3631-4AE7-B467-E04F5386502C}"/>
    <dgm:cxn modelId="{197F53AC-DE86-4492-A6C8-036BF84238B4}" type="presOf" srcId="{0F2B0FC6-F6C3-4D5A-8981-A8CD77C453EA}" destId="{AA4BDDDD-31F4-40B3-88D3-8BABC9C7B515}" srcOrd="0" destOrd="0" presId="urn:microsoft.com/office/officeart/2005/8/layout/vList2"/>
    <dgm:cxn modelId="{5E8B9E30-05AE-44BF-841C-3FA904D7CD80}" srcId="{053D00AB-906A-4736-BA99-93B25999CE69}" destId="{49CE5EB2-9B4A-48AE-A1FE-447DE4A9316F}" srcOrd="3" destOrd="0" parTransId="{B6F1F4B9-2477-48C6-B64E-EFF94BF6A8E2}" sibTransId="{62450F3E-CED7-4289-9AD8-6E758FF6DB70}"/>
    <dgm:cxn modelId="{A86A75C4-1388-4414-87B2-2DCC93E30AC8}" type="presOf" srcId="{4440AE89-F2D3-4FB3-9E4D-031E0967608A}" destId="{32502689-E4BE-4A78-AD57-C74D3EBF2254}" srcOrd="0" destOrd="0" presId="urn:microsoft.com/office/officeart/2005/8/layout/vList2"/>
    <dgm:cxn modelId="{7C0B1180-A8CB-4069-BC3A-F7B604C77C37}" type="presOf" srcId="{49CE5EB2-9B4A-48AE-A1FE-447DE4A9316F}" destId="{51A3F469-9B9F-4FF3-B122-084D9D1B12FB}" srcOrd="0" destOrd="0" presId="urn:microsoft.com/office/officeart/2005/8/layout/vList2"/>
    <dgm:cxn modelId="{09E20A38-A5AA-4DCC-82D9-9D1230F9342E}" type="presOf" srcId="{743D7E0B-A5D9-442D-8AC0-23874AD90BEB}" destId="{E0FCBE86-BF26-47E5-89EF-C502B4E143EA}" srcOrd="0" destOrd="0" presId="urn:microsoft.com/office/officeart/2005/8/layout/vList2"/>
    <dgm:cxn modelId="{929EB97D-803D-4D11-868F-0845A6568988}" srcId="{053D00AB-906A-4736-BA99-93B25999CE69}" destId="{0F2B0FC6-F6C3-4D5A-8981-A8CD77C453EA}" srcOrd="2" destOrd="0" parTransId="{B27877CD-4ABC-4E32-8330-E0F55C76261B}" sibTransId="{CD213AC6-CFA9-42BE-858A-5310FA7CDEC6}"/>
    <dgm:cxn modelId="{31284A16-3A7F-4F48-A65E-C8AE24909DC2}" srcId="{053D00AB-906A-4736-BA99-93B25999CE69}" destId="{743D7E0B-A5D9-442D-8AC0-23874AD90BEB}" srcOrd="4" destOrd="0" parTransId="{4E3B2131-91B2-4CC8-B979-7B7EDEAAE486}" sibTransId="{5D8311B0-A0EB-4CB3-8FD4-98451A9581A2}"/>
    <dgm:cxn modelId="{60B8BC3E-C030-461B-BC8E-A4979C32AC00}" type="presOf" srcId="{D9EA3C49-F1AD-40C9-BF11-48E01D8FCEF5}" destId="{307208AD-4483-41C1-B993-78DB6640AB3D}" srcOrd="0" destOrd="0" presId="urn:microsoft.com/office/officeart/2005/8/layout/vList2"/>
    <dgm:cxn modelId="{247E3287-D81E-463F-B35F-C5948F79A508}" srcId="{053D00AB-906A-4736-BA99-93B25999CE69}" destId="{D9EA3C49-F1AD-40C9-BF11-48E01D8FCEF5}" srcOrd="0" destOrd="0" parTransId="{0FCB6251-859D-4ED0-9623-D796E55A04D6}" sibTransId="{29A362C7-81BE-4B19-B7C6-2FA8222BF764}"/>
    <dgm:cxn modelId="{803203A6-C128-4702-9B7F-90E4F8612173}" type="presParOf" srcId="{1E160C8B-9DF0-4306-98A4-CB704F779A6D}" destId="{307208AD-4483-41C1-B993-78DB6640AB3D}" srcOrd="0" destOrd="0" presId="urn:microsoft.com/office/officeart/2005/8/layout/vList2"/>
    <dgm:cxn modelId="{1B0EEBD7-1AB0-439B-BAD3-D87D7D9744DC}" type="presParOf" srcId="{1E160C8B-9DF0-4306-98A4-CB704F779A6D}" destId="{C7B9CCDE-6BCE-4E4F-9E8D-85C3602B244B}" srcOrd="1" destOrd="0" presId="urn:microsoft.com/office/officeart/2005/8/layout/vList2"/>
    <dgm:cxn modelId="{9296423A-2D72-46AB-93FF-4886E73B80AF}" type="presParOf" srcId="{1E160C8B-9DF0-4306-98A4-CB704F779A6D}" destId="{32502689-E4BE-4A78-AD57-C74D3EBF2254}" srcOrd="2" destOrd="0" presId="urn:microsoft.com/office/officeart/2005/8/layout/vList2"/>
    <dgm:cxn modelId="{A1F38A92-6251-4301-84E7-8A320A249611}" type="presParOf" srcId="{1E160C8B-9DF0-4306-98A4-CB704F779A6D}" destId="{9B93224D-E51E-4846-8414-2D6F9F9E430C}" srcOrd="3" destOrd="0" presId="urn:microsoft.com/office/officeart/2005/8/layout/vList2"/>
    <dgm:cxn modelId="{10E4F732-C5DE-4EE7-9F64-DA2574D8F63C}" type="presParOf" srcId="{1E160C8B-9DF0-4306-98A4-CB704F779A6D}" destId="{AA4BDDDD-31F4-40B3-88D3-8BABC9C7B515}" srcOrd="4" destOrd="0" presId="urn:microsoft.com/office/officeart/2005/8/layout/vList2"/>
    <dgm:cxn modelId="{702A98C4-A5E1-4EAD-A182-4A45044B66FF}" type="presParOf" srcId="{1E160C8B-9DF0-4306-98A4-CB704F779A6D}" destId="{1E3D38D5-F146-446A-80CA-C4F017E240D2}" srcOrd="5" destOrd="0" presId="urn:microsoft.com/office/officeart/2005/8/layout/vList2"/>
    <dgm:cxn modelId="{4C267B64-3303-4230-BCC9-27CE5C9C3A2A}" type="presParOf" srcId="{1E160C8B-9DF0-4306-98A4-CB704F779A6D}" destId="{51A3F469-9B9F-4FF3-B122-084D9D1B12FB}" srcOrd="6" destOrd="0" presId="urn:microsoft.com/office/officeart/2005/8/layout/vList2"/>
    <dgm:cxn modelId="{A527FB77-F65D-4149-A403-475FCC6BE6A9}" type="presParOf" srcId="{1E160C8B-9DF0-4306-98A4-CB704F779A6D}" destId="{5224A8AC-4E34-44F3-B7E1-3C2AC757CB7C}" srcOrd="7" destOrd="0" presId="urn:microsoft.com/office/officeart/2005/8/layout/vList2"/>
    <dgm:cxn modelId="{8F177370-853C-4D85-B8BF-6CF04AC0775C}" type="presParOf" srcId="{1E160C8B-9DF0-4306-98A4-CB704F779A6D}" destId="{E0FCBE86-BF26-47E5-89EF-C502B4E143E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BAC2AF-D188-46BA-8AAD-DBBDBD373BB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6D23124C-7D8F-4301-B365-87C5C1DDA5CA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Nakon što su doznali za kraljeve namjere, naoružani stanovnici Pariza započeli su pobunu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CEEF0E-BA14-46DE-9E21-C9DB7474381F}" type="parTrans" cxnId="{334CCD50-E2D8-475C-8712-C393CDE6D3BA}">
      <dgm:prSet/>
      <dgm:spPr/>
      <dgm:t>
        <a:bodyPr/>
        <a:lstStyle/>
        <a:p>
          <a:endParaRPr lang="en-US"/>
        </a:p>
      </dgm:t>
    </dgm:pt>
    <dgm:pt modelId="{99798BCD-2121-4547-8902-36A28DC72A52}" type="sibTrans" cxnId="{334CCD50-E2D8-475C-8712-C393CDE6D3BA}">
      <dgm:prSet/>
      <dgm:spPr/>
      <dgm:t>
        <a:bodyPr/>
        <a:lstStyle/>
        <a:p>
          <a:endParaRPr lang="en-US"/>
        </a:p>
      </dgm:t>
    </dgm:pt>
    <dgm:pt modelId="{3239F8F1-9D24-4F76-A05C-7A971A0D391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Napali su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tvrđavu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Bastille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zloglasni zatvor i simbol kraljeva apsolutizma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D0A6E-29AA-4B9F-8ED2-761657B853B0}" type="parTrans" cxnId="{CF8D4CCC-9D56-4841-8E7E-C343FFA63667}">
      <dgm:prSet/>
      <dgm:spPr/>
      <dgm:t>
        <a:bodyPr/>
        <a:lstStyle/>
        <a:p>
          <a:endParaRPr lang="en-US"/>
        </a:p>
      </dgm:t>
    </dgm:pt>
    <dgm:pt modelId="{9A6EE8D2-C2E1-436A-9C87-E4DEC93D35F0}" type="sibTrans" cxnId="{CF8D4CCC-9D56-4841-8E7E-C343FFA63667}">
      <dgm:prSet/>
      <dgm:spPr/>
      <dgm:t>
        <a:bodyPr/>
        <a:lstStyle/>
        <a:p>
          <a:endParaRPr lang="en-US"/>
        </a:p>
      </dgm:t>
    </dgm:pt>
    <dgm:pt modelId="{8CA2264B-8AEC-426E-95AF-997053E12E04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14. srpnja 1789.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godine osvojena je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Bastille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– početak Francuske revolucije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E89F9-C835-4536-8A94-E51AAA8FB17A}" type="parTrans" cxnId="{0E9816A5-4002-4304-8808-BBB1D4EEEEA8}">
      <dgm:prSet/>
      <dgm:spPr/>
      <dgm:t>
        <a:bodyPr/>
        <a:lstStyle/>
        <a:p>
          <a:endParaRPr lang="en-US"/>
        </a:p>
      </dgm:t>
    </dgm:pt>
    <dgm:pt modelId="{48503455-E6D9-4025-A0D0-837CDB4F78FE}" type="sibTrans" cxnId="{0E9816A5-4002-4304-8808-BBB1D4EEEEA8}">
      <dgm:prSet/>
      <dgm:spPr/>
      <dgm:t>
        <a:bodyPr/>
        <a:lstStyle/>
        <a:p>
          <a:endParaRPr lang="en-US"/>
        </a:p>
      </dgm:t>
    </dgm:pt>
    <dgm:pt modelId="{8589C35C-5764-4BCF-87C9-85E62FB0F490}" type="pres">
      <dgm:prSet presAssocID="{BBBAC2AF-D188-46BA-8AAD-DBBDBD373B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687EBB0-4360-418E-BCE2-EA9B3348280D}" type="pres">
      <dgm:prSet presAssocID="{6D23124C-7D8F-4301-B365-87C5C1DDA5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91B3F0-6D6B-4998-8C2A-963117C9C024}" type="pres">
      <dgm:prSet presAssocID="{99798BCD-2121-4547-8902-36A28DC72A52}" presName="spacer" presStyleCnt="0"/>
      <dgm:spPr/>
    </dgm:pt>
    <dgm:pt modelId="{3803EF0D-5950-492F-8142-7C2CA2B5BDB5}" type="pres">
      <dgm:prSet presAssocID="{3239F8F1-9D24-4F76-A05C-7A971A0D39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6E23C9-7B88-4C40-8939-410263E2C264}" type="pres">
      <dgm:prSet presAssocID="{9A6EE8D2-C2E1-436A-9C87-E4DEC93D35F0}" presName="spacer" presStyleCnt="0"/>
      <dgm:spPr/>
    </dgm:pt>
    <dgm:pt modelId="{2019B146-6409-4BE2-ACF2-D94552EC7DF1}" type="pres">
      <dgm:prSet presAssocID="{8CA2264B-8AEC-426E-95AF-997053E12E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977DDFC-EA66-4947-9E4B-B21C4A43D971}" type="presOf" srcId="{8CA2264B-8AEC-426E-95AF-997053E12E04}" destId="{2019B146-6409-4BE2-ACF2-D94552EC7DF1}" srcOrd="0" destOrd="0" presId="urn:microsoft.com/office/officeart/2005/8/layout/vList2"/>
    <dgm:cxn modelId="{315DD2D3-5846-4F6D-9C04-4BD2E18C9A8E}" type="presOf" srcId="{3239F8F1-9D24-4F76-A05C-7A971A0D391D}" destId="{3803EF0D-5950-492F-8142-7C2CA2B5BDB5}" srcOrd="0" destOrd="0" presId="urn:microsoft.com/office/officeart/2005/8/layout/vList2"/>
    <dgm:cxn modelId="{A2F160AF-4A36-4F1B-A846-9A7CC905B81E}" type="presOf" srcId="{BBBAC2AF-D188-46BA-8AAD-DBBDBD373BBD}" destId="{8589C35C-5764-4BCF-87C9-85E62FB0F490}" srcOrd="0" destOrd="0" presId="urn:microsoft.com/office/officeart/2005/8/layout/vList2"/>
    <dgm:cxn modelId="{E14EE2C6-1F08-4C1E-B932-7CE09DBCD826}" type="presOf" srcId="{6D23124C-7D8F-4301-B365-87C5C1DDA5CA}" destId="{D687EBB0-4360-418E-BCE2-EA9B3348280D}" srcOrd="0" destOrd="0" presId="urn:microsoft.com/office/officeart/2005/8/layout/vList2"/>
    <dgm:cxn modelId="{334CCD50-E2D8-475C-8712-C393CDE6D3BA}" srcId="{BBBAC2AF-D188-46BA-8AAD-DBBDBD373BBD}" destId="{6D23124C-7D8F-4301-B365-87C5C1DDA5CA}" srcOrd="0" destOrd="0" parTransId="{A0CEEF0E-BA14-46DE-9E21-C9DB7474381F}" sibTransId="{99798BCD-2121-4547-8902-36A28DC72A52}"/>
    <dgm:cxn modelId="{CF8D4CCC-9D56-4841-8E7E-C343FFA63667}" srcId="{BBBAC2AF-D188-46BA-8AAD-DBBDBD373BBD}" destId="{3239F8F1-9D24-4F76-A05C-7A971A0D391D}" srcOrd="1" destOrd="0" parTransId="{4EDD0A6E-29AA-4B9F-8ED2-761657B853B0}" sibTransId="{9A6EE8D2-C2E1-436A-9C87-E4DEC93D35F0}"/>
    <dgm:cxn modelId="{0E9816A5-4002-4304-8808-BBB1D4EEEEA8}" srcId="{BBBAC2AF-D188-46BA-8AAD-DBBDBD373BBD}" destId="{8CA2264B-8AEC-426E-95AF-997053E12E04}" srcOrd="2" destOrd="0" parTransId="{FDFE89F9-C835-4536-8A94-E51AAA8FB17A}" sibTransId="{48503455-E6D9-4025-A0D0-837CDB4F78FE}"/>
    <dgm:cxn modelId="{4BBE9BB0-514D-4A10-890D-1F94C7D362D2}" type="presParOf" srcId="{8589C35C-5764-4BCF-87C9-85E62FB0F490}" destId="{D687EBB0-4360-418E-BCE2-EA9B3348280D}" srcOrd="0" destOrd="0" presId="urn:microsoft.com/office/officeart/2005/8/layout/vList2"/>
    <dgm:cxn modelId="{1FDD7BE7-1358-4E60-880E-29D1618CF592}" type="presParOf" srcId="{8589C35C-5764-4BCF-87C9-85E62FB0F490}" destId="{C691B3F0-6D6B-4998-8C2A-963117C9C024}" srcOrd="1" destOrd="0" presId="urn:microsoft.com/office/officeart/2005/8/layout/vList2"/>
    <dgm:cxn modelId="{831BAB13-43AE-44E5-8E1B-2E1926511442}" type="presParOf" srcId="{8589C35C-5764-4BCF-87C9-85E62FB0F490}" destId="{3803EF0D-5950-492F-8142-7C2CA2B5BDB5}" srcOrd="2" destOrd="0" presId="urn:microsoft.com/office/officeart/2005/8/layout/vList2"/>
    <dgm:cxn modelId="{47180981-DFE6-4CEA-920E-9B67462308AD}" type="presParOf" srcId="{8589C35C-5764-4BCF-87C9-85E62FB0F490}" destId="{296E23C9-7B88-4C40-8939-410263E2C264}" srcOrd="3" destOrd="0" presId="urn:microsoft.com/office/officeart/2005/8/layout/vList2"/>
    <dgm:cxn modelId="{6D7E7DF7-47FF-4220-B30D-CCCC63C93ECB}" type="presParOf" srcId="{8589C35C-5764-4BCF-87C9-85E62FB0F490}" destId="{2019B146-6409-4BE2-ACF2-D94552EC7D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0BD5A7-6DA9-4462-9EA3-40ED4405702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57B72BAD-41D0-4106-88F1-8805B59D8C44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Ubrzo se revolucija proširila cijelom Francuskom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47CA5-5ACB-46A2-8200-163E46EA690C}" type="parTrans" cxnId="{DCC1A79D-C249-4735-9DD7-AFBC0EA3223E}">
      <dgm:prSet/>
      <dgm:spPr/>
      <dgm:t>
        <a:bodyPr/>
        <a:lstStyle/>
        <a:p>
          <a:endParaRPr lang="en-US"/>
        </a:p>
      </dgm:t>
    </dgm:pt>
    <dgm:pt modelId="{98D40C6E-3262-4ADC-8F59-06338E0510DA}" type="sibTrans" cxnId="{DCC1A79D-C249-4735-9DD7-AFBC0EA3223E}">
      <dgm:prSet/>
      <dgm:spPr/>
      <dgm:t>
        <a:bodyPr/>
        <a:lstStyle/>
        <a:p>
          <a:endParaRPr lang="en-US"/>
        </a:p>
      </dgm:t>
    </dgm:pt>
    <dgm:pt modelId="{FD1F67A2-BC9D-48DE-8EE7-D7C3EEF307F6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Kraljevska vlast se urušavala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D60B4-4F5C-4982-BA7F-58790D23FBE5}" type="parTrans" cxnId="{95EBE4A1-73AD-4701-908D-ADE63B07F4FD}">
      <dgm:prSet/>
      <dgm:spPr/>
      <dgm:t>
        <a:bodyPr/>
        <a:lstStyle/>
        <a:p>
          <a:endParaRPr lang="en-US"/>
        </a:p>
      </dgm:t>
    </dgm:pt>
    <dgm:pt modelId="{A3957DD5-BF1C-4002-92EC-9F1DB3EB7E75}" type="sibTrans" cxnId="{95EBE4A1-73AD-4701-908D-ADE63B07F4FD}">
      <dgm:prSet/>
      <dgm:spPr/>
      <dgm:t>
        <a:bodyPr/>
        <a:lstStyle/>
        <a:p>
          <a:endParaRPr lang="en-US"/>
        </a:p>
      </dgm:t>
    </dgm:pt>
    <dgm:pt modelId="{E2FBDE4F-76F2-4BD6-AE31-96F5C96E22E3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Početkom kolovoza Ustavotvorna skupština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ukinula je porezne i druge povlastice prvim dvama staležima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D7835-A71F-49FC-8E99-FDB691EF2D4F}" type="parTrans" cxnId="{35ACBCD9-D66E-46A2-BF00-78B52C9853E6}">
      <dgm:prSet/>
      <dgm:spPr/>
      <dgm:t>
        <a:bodyPr/>
        <a:lstStyle/>
        <a:p>
          <a:endParaRPr lang="en-US"/>
        </a:p>
      </dgm:t>
    </dgm:pt>
    <dgm:pt modelId="{EA3655C9-1ECD-4A0B-926B-3DD132626AD4}" type="sibTrans" cxnId="{35ACBCD9-D66E-46A2-BF00-78B52C9853E6}">
      <dgm:prSet/>
      <dgm:spPr/>
      <dgm:t>
        <a:bodyPr/>
        <a:lstStyle/>
        <a:p>
          <a:endParaRPr lang="en-US"/>
        </a:p>
      </dgm:t>
    </dgm:pt>
    <dgm:pt modelId="{2B7000D0-E865-41CD-90AC-1A2316405F0B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Srušen stari poredak, ukinut feudalni sustav u Francuskoj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6A657-0CCE-4A6D-95B7-0F839365A09D}" type="parTrans" cxnId="{023CDD69-97FC-41D3-AA09-DAFCC2296625}">
      <dgm:prSet/>
      <dgm:spPr/>
      <dgm:t>
        <a:bodyPr/>
        <a:lstStyle/>
        <a:p>
          <a:endParaRPr lang="en-US"/>
        </a:p>
      </dgm:t>
    </dgm:pt>
    <dgm:pt modelId="{FA4997FA-6755-4DA0-8713-44DDB2CF514D}" type="sibTrans" cxnId="{023CDD69-97FC-41D3-AA09-DAFCC2296625}">
      <dgm:prSet/>
      <dgm:spPr/>
      <dgm:t>
        <a:bodyPr/>
        <a:lstStyle/>
        <a:p>
          <a:endParaRPr lang="en-US"/>
        </a:p>
      </dgm:t>
    </dgm:pt>
    <dgm:pt modelId="{818129BB-1EEA-4700-B879-F67FAFB22828}" type="pres">
      <dgm:prSet presAssocID="{640BD5A7-6DA9-4462-9EA3-40ED440570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31C0B43-470A-4568-8E33-F65776086D9C}" type="pres">
      <dgm:prSet presAssocID="{57B72BAD-41D0-4106-88F1-8805B59D8C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7D8AB0-E77E-4218-A0B3-62FC9E5857A3}" type="pres">
      <dgm:prSet presAssocID="{98D40C6E-3262-4ADC-8F59-06338E0510DA}" presName="spacer" presStyleCnt="0"/>
      <dgm:spPr/>
    </dgm:pt>
    <dgm:pt modelId="{4C1B6720-7A2B-4677-B6B7-272FE9F257C6}" type="pres">
      <dgm:prSet presAssocID="{FD1F67A2-BC9D-48DE-8EE7-D7C3EEF307F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11F1EA-A5EB-43FA-AA2D-5CA31723901D}" type="pres">
      <dgm:prSet presAssocID="{A3957DD5-BF1C-4002-92EC-9F1DB3EB7E75}" presName="spacer" presStyleCnt="0"/>
      <dgm:spPr/>
    </dgm:pt>
    <dgm:pt modelId="{3E622233-1F45-4921-A6F2-C159FADD7186}" type="pres">
      <dgm:prSet presAssocID="{E2FBDE4F-76F2-4BD6-AE31-96F5C96E22E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B33D65-1A44-4FB4-91D2-AEE701833A3E}" type="pres">
      <dgm:prSet presAssocID="{EA3655C9-1ECD-4A0B-926B-3DD132626AD4}" presName="spacer" presStyleCnt="0"/>
      <dgm:spPr/>
    </dgm:pt>
    <dgm:pt modelId="{9BAC43CA-EE29-4793-962D-BBBC72F576C9}" type="pres">
      <dgm:prSet presAssocID="{2B7000D0-E865-41CD-90AC-1A2316405F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23CDD69-97FC-41D3-AA09-DAFCC2296625}" srcId="{640BD5A7-6DA9-4462-9EA3-40ED44057026}" destId="{2B7000D0-E865-41CD-90AC-1A2316405F0B}" srcOrd="3" destOrd="0" parTransId="{4306A657-0CCE-4A6D-95B7-0F839365A09D}" sibTransId="{FA4997FA-6755-4DA0-8713-44DDB2CF514D}"/>
    <dgm:cxn modelId="{27BA0D8B-746C-43F6-A488-A343244C3ACC}" type="presOf" srcId="{640BD5A7-6DA9-4462-9EA3-40ED44057026}" destId="{818129BB-1EEA-4700-B879-F67FAFB22828}" srcOrd="0" destOrd="0" presId="urn:microsoft.com/office/officeart/2005/8/layout/vList2"/>
    <dgm:cxn modelId="{DCC1A79D-C249-4735-9DD7-AFBC0EA3223E}" srcId="{640BD5A7-6DA9-4462-9EA3-40ED44057026}" destId="{57B72BAD-41D0-4106-88F1-8805B59D8C44}" srcOrd="0" destOrd="0" parTransId="{EB647CA5-5ACB-46A2-8200-163E46EA690C}" sibTransId="{98D40C6E-3262-4ADC-8F59-06338E0510DA}"/>
    <dgm:cxn modelId="{35ACBCD9-D66E-46A2-BF00-78B52C9853E6}" srcId="{640BD5A7-6DA9-4462-9EA3-40ED44057026}" destId="{E2FBDE4F-76F2-4BD6-AE31-96F5C96E22E3}" srcOrd="2" destOrd="0" parTransId="{021D7835-A71F-49FC-8E99-FDB691EF2D4F}" sibTransId="{EA3655C9-1ECD-4A0B-926B-3DD132626AD4}"/>
    <dgm:cxn modelId="{6D08EF35-691D-4CF6-894E-27991F03C968}" type="presOf" srcId="{2B7000D0-E865-41CD-90AC-1A2316405F0B}" destId="{9BAC43CA-EE29-4793-962D-BBBC72F576C9}" srcOrd="0" destOrd="0" presId="urn:microsoft.com/office/officeart/2005/8/layout/vList2"/>
    <dgm:cxn modelId="{95EBE4A1-73AD-4701-908D-ADE63B07F4FD}" srcId="{640BD5A7-6DA9-4462-9EA3-40ED44057026}" destId="{FD1F67A2-BC9D-48DE-8EE7-D7C3EEF307F6}" srcOrd="1" destOrd="0" parTransId="{D23D60B4-4F5C-4982-BA7F-58790D23FBE5}" sibTransId="{A3957DD5-BF1C-4002-92EC-9F1DB3EB7E75}"/>
    <dgm:cxn modelId="{8CD873B3-77A0-464B-9940-865581E6242B}" type="presOf" srcId="{E2FBDE4F-76F2-4BD6-AE31-96F5C96E22E3}" destId="{3E622233-1F45-4921-A6F2-C159FADD7186}" srcOrd="0" destOrd="0" presId="urn:microsoft.com/office/officeart/2005/8/layout/vList2"/>
    <dgm:cxn modelId="{E05335C0-0BEF-4C41-8EFC-A6D97986B03C}" type="presOf" srcId="{57B72BAD-41D0-4106-88F1-8805B59D8C44}" destId="{631C0B43-470A-4568-8E33-F65776086D9C}" srcOrd="0" destOrd="0" presId="urn:microsoft.com/office/officeart/2005/8/layout/vList2"/>
    <dgm:cxn modelId="{BEA7A7B3-7985-44B5-8948-8F6BDC9EB0E8}" type="presOf" srcId="{FD1F67A2-BC9D-48DE-8EE7-D7C3EEF307F6}" destId="{4C1B6720-7A2B-4677-B6B7-272FE9F257C6}" srcOrd="0" destOrd="0" presId="urn:microsoft.com/office/officeart/2005/8/layout/vList2"/>
    <dgm:cxn modelId="{4B8B685B-5BD5-4400-9053-07CD29F18786}" type="presParOf" srcId="{818129BB-1EEA-4700-B879-F67FAFB22828}" destId="{631C0B43-470A-4568-8E33-F65776086D9C}" srcOrd="0" destOrd="0" presId="urn:microsoft.com/office/officeart/2005/8/layout/vList2"/>
    <dgm:cxn modelId="{8D9B033E-D616-4595-9266-125C47B29977}" type="presParOf" srcId="{818129BB-1EEA-4700-B879-F67FAFB22828}" destId="{D87D8AB0-E77E-4218-A0B3-62FC9E5857A3}" srcOrd="1" destOrd="0" presId="urn:microsoft.com/office/officeart/2005/8/layout/vList2"/>
    <dgm:cxn modelId="{CD62393F-9B0A-447C-92AD-194EE9678830}" type="presParOf" srcId="{818129BB-1EEA-4700-B879-F67FAFB22828}" destId="{4C1B6720-7A2B-4677-B6B7-272FE9F257C6}" srcOrd="2" destOrd="0" presId="urn:microsoft.com/office/officeart/2005/8/layout/vList2"/>
    <dgm:cxn modelId="{50F358CA-FE88-427B-8358-9574EAB41C11}" type="presParOf" srcId="{818129BB-1EEA-4700-B879-F67FAFB22828}" destId="{1E11F1EA-A5EB-43FA-AA2D-5CA31723901D}" srcOrd="3" destOrd="0" presId="urn:microsoft.com/office/officeart/2005/8/layout/vList2"/>
    <dgm:cxn modelId="{EF173479-E0A1-412E-AB39-04202E746780}" type="presParOf" srcId="{818129BB-1EEA-4700-B879-F67FAFB22828}" destId="{3E622233-1F45-4921-A6F2-C159FADD7186}" srcOrd="4" destOrd="0" presId="urn:microsoft.com/office/officeart/2005/8/layout/vList2"/>
    <dgm:cxn modelId="{21467FA6-2EC1-47C5-8837-FF3D18B57035}" type="presParOf" srcId="{818129BB-1EEA-4700-B879-F67FAFB22828}" destId="{B2B33D65-1A44-4FB4-91D2-AEE701833A3E}" srcOrd="5" destOrd="0" presId="urn:microsoft.com/office/officeart/2005/8/layout/vList2"/>
    <dgm:cxn modelId="{E2A9F2F7-E23B-43BE-8384-A57164E591D4}" type="presParOf" srcId="{818129BB-1EEA-4700-B879-F67FAFB22828}" destId="{9BAC43CA-EE29-4793-962D-BBBC72F576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1E3477-4CCC-44AA-A437-F2C260E1BB6A}">
      <dsp:nvSpPr>
        <dsp:cNvPr id="0" name=""/>
        <dsp:cNvSpPr/>
      </dsp:nvSpPr>
      <dsp:spPr>
        <a:xfrm>
          <a:off x="0" y="11688"/>
          <a:ext cx="10187866" cy="12355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Francuska u doba Luja XIV. i njegovih nasljednika – apsolutistička monarhija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688"/>
        <a:ext cx="10187866" cy="1235520"/>
      </dsp:txXfrm>
    </dsp:sp>
    <dsp:sp modelId="{6E33FDB4-E793-45AD-BDAF-DB99FF39ADC2}">
      <dsp:nvSpPr>
        <dsp:cNvPr id="0" name=""/>
        <dsp:cNvSpPr/>
      </dsp:nvSpPr>
      <dsp:spPr>
        <a:xfrm>
          <a:off x="0" y="1339368"/>
          <a:ext cx="10187866" cy="123552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Francusko društvo u XVII. i XVIII. stoljeću podijeljeno na staleže: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39368"/>
        <a:ext cx="10187866" cy="12355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D5483-C91D-43E6-BEB9-C42DCB812F16}">
      <dsp:nvSpPr>
        <dsp:cNvPr id="0" name=""/>
        <dsp:cNvSpPr/>
      </dsp:nvSpPr>
      <dsp:spPr>
        <a:xfrm>
          <a:off x="0" y="180818"/>
          <a:ext cx="6858740" cy="19012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Narodna skupština donijela je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26. kolovoza 1789. godine dokument „Deklaracija o pravima čovjeka i građanina”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0818"/>
        <a:ext cx="6858740" cy="1901250"/>
      </dsp:txXfrm>
    </dsp:sp>
    <dsp:sp modelId="{956400C3-A131-48F7-95DB-6EE7C84B7696}">
      <dsp:nvSpPr>
        <dsp:cNvPr id="0" name=""/>
        <dsp:cNvSpPr/>
      </dsp:nvSpPr>
      <dsp:spPr>
        <a:xfrm>
          <a:off x="0" y="2269269"/>
          <a:ext cx="6858740" cy="190125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Tekst </a:t>
          </a:r>
          <a:r>
            <a:rPr lang="hr-HR" sz="2800" i="1" kern="1200" dirty="0">
              <a:latin typeface="Arial" panose="020B0604020202020204" pitchFamily="34" charset="0"/>
              <a:cs typeface="Arial" panose="020B0604020202020204" pitchFamily="34" charset="0"/>
            </a:rPr>
            <a:t>Deklaracije o pravima čovjeka i građanina</a:t>
          </a: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 sastoji se od uvoda i sedamnaest kratkih i jasnih članaka, a čini osnovu budućega francuskog ustava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69269"/>
        <a:ext cx="6858740" cy="190125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D5483-C91D-43E6-BEB9-C42DCB812F16}">
      <dsp:nvSpPr>
        <dsp:cNvPr id="0" name=""/>
        <dsp:cNvSpPr/>
      </dsp:nvSpPr>
      <dsp:spPr>
        <a:xfrm>
          <a:off x="0" y="599094"/>
          <a:ext cx="6858740" cy="148297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Najvažnija misao </a:t>
          </a:r>
          <a:r>
            <a:rPr lang="hr-HR" sz="2800" b="1" kern="1200" dirty="0">
              <a:latin typeface="Arial" panose="020B0604020202020204" pitchFamily="34" charset="0"/>
              <a:cs typeface="Arial" panose="020B0604020202020204" pitchFamily="34" charset="0"/>
            </a:rPr>
            <a:t>Deklaracije</a:t>
          </a: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 – ljudi se rađaju slobodni, pred zakonom svi bi trebali biti jednaki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99094"/>
        <a:ext cx="6858740" cy="1482974"/>
      </dsp:txXfrm>
    </dsp:sp>
    <dsp:sp modelId="{956400C3-A131-48F7-95DB-6EE7C84B7696}">
      <dsp:nvSpPr>
        <dsp:cNvPr id="0" name=""/>
        <dsp:cNvSpPr/>
      </dsp:nvSpPr>
      <dsp:spPr>
        <a:xfrm>
          <a:off x="0" y="2269269"/>
          <a:ext cx="6858740" cy="148297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Sloboda, jednakost i bratstvo – neotuđiva prava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69269"/>
        <a:ext cx="6858740" cy="14829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0B2D1E-D5E5-4501-8CFD-C1004F8659B0}">
      <dsp:nvSpPr>
        <dsp:cNvPr id="0" name=""/>
        <dsp:cNvSpPr/>
      </dsp:nvSpPr>
      <dsp:spPr>
        <a:xfrm>
          <a:off x="0" y="14445"/>
          <a:ext cx="10649504" cy="10483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latin typeface="Arial" panose="020B0604020202020204" pitchFamily="34" charset="0"/>
              <a:cs typeface="Arial" panose="020B0604020202020204" pitchFamily="34" charset="0"/>
            </a:rPr>
            <a:t>Svećenstvo i plemstvo – u povlaštenom položaju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445"/>
        <a:ext cx="10649504" cy="1048320"/>
      </dsp:txXfrm>
    </dsp:sp>
    <dsp:sp modelId="{A6755A6F-D3CE-486F-8AC8-9834BD25E82F}">
      <dsp:nvSpPr>
        <dsp:cNvPr id="0" name=""/>
        <dsp:cNvSpPr/>
      </dsp:nvSpPr>
      <dsp:spPr>
        <a:xfrm>
          <a:off x="0" y="1233742"/>
          <a:ext cx="10649504" cy="104832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latin typeface="Arial" panose="020B0604020202020204" pitchFamily="34" charset="0"/>
              <a:cs typeface="Arial" panose="020B0604020202020204" pitchFamily="34" charset="0"/>
            </a:rPr>
            <a:t>Iako malobrojni, posjedovali su većinu zemlje uz mala porezna davanja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33742"/>
        <a:ext cx="10649504" cy="1048320"/>
      </dsp:txXfrm>
    </dsp:sp>
    <dsp:sp modelId="{698A4CBE-3668-4917-8FBB-74C497F6F4FF}">
      <dsp:nvSpPr>
        <dsp:cNvPr id="0" name=""/>
        <dsp:cNvSpPr/>
      </dsp:nvSpPr>
      <dsp:spPr>
        <a:xfrm>
          <a:off x="0" y="2443342"/>
          <a:ext cx="10649504" cy="104832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latin typeface="Arial" panose="020B0604020202020204" pitchFamily="34" charset="0"/>
              <a:cs typeface="Arial" panose="020B0604020202020204" pitchFamily="34" charset="0"/>
            </a:rPr>
            <a:t>Treći stalež – najbrojniji, većina slabijeg imovinskog stanja, njihova porezna davanja bila znatno veća; nezadovoljni svojim položajem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43342"/>
        <a:ext cx="10649504" cy="1048320"/>
      </dsp:txXfrm>
    </dsp:sp>
    <dsp:sp modelId="{E9B0F3CD-3FCB-4675-B30D-292350AFE9B7}">
      <dsp:nvSpPr>
        <dsp:cNvPr id="0" name=""/>
        <dsp:cNvSpPr/>
      </dsp:nvSpPr>
      <dsp:spPr>
        <a:xfrm>
          <a:off x="0" y="3652943"/>
          <a:ext cx="10649504" cy="104832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latin typeface="Arial" panose="020B0604020202020204" pitchFamily="34" charset="0"/>
              <a:cs typeface="Arial" panose="020B0604020202020204" pitchFamily="34" charset="0"/>
            </a:rPr>
            <a:t>Bogatiji dio trećeg staleža (bankari, poduzetnici, trgovci) – željeli su pravo sudjelovanja u donošenju odluka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52943"/>
        <a:ext cx="10649504" cy="1048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DCFEC-B00B-4824-B857-8A4D3388BA20}">
      <dsp:nvSpPr>
        <dsp:cNvPr id="0" name=""/>
        <dsp:cNvSpPr/>
      </dsp:nvSpPr>
      <dsp:spPr>
        <a:xfrm>
          <a:off x="0" y="3620"/>
          <a:ext cx="10534095" cy="10647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Državna blagajna gotovo prazna: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20"/>
        <a:ext cx="10534095" cy="1064700"/>
      </dsp:txXfrm>
    </dsp:sp>
    <dsp:sp modelId="{18FBD044-1BC1-49B8-9F12-5341DF820A06}">
      <dsp:nvSpPr>
        <dsp:cNvPr id="0" name=""/>
        <dsp:cNvSpPr/>
      </dsp:nvSpPr>
      <dsp:spPr>
        <a:xfrm>
          <a:off x="0" y="1148960"/>
          <a:ext cx="10534095" cy="106470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Većim dijelom zbog pomoći Francuske američkim kolonijama u ratu protiv Velike Britanije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48960"/>
        <a:ext cx="10534095" cy="1064700"/>
      </dsp:txXfrm>
    </dsp:sp>
    <dsp:sp modelId="{5947D982-25B6-4C09-A434-1AC2A72217E2}">
      <dsp:nvSpPr>
        <dsp:cNvPr id="0" name=""/>
        <dsp:cNvSpPr/>
      </dsp:nvSpPr>
      <dsp:spPr>
        <a:xfrm>
          <a:off x="0" y="2294300"/>
          <a:ext cx="10534095" cy="106470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Teško gospodarsko stanje – posljedica loše žetve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94300"/>
        <a:ext cx="10534095" cy="1064700"/>
      </dsp:txXfrm>
    </dsp:sp>
    <dsp:sp modelId="{8C27B460-6267-4BFE-B8F9-037BAD231F4A}">
      <dsp:nvSpPr>
        <dsp:cNvPr id="0" name=""/>
        <dsp:cNvSpPr/>
      </dsp:nvSpPr>
      <dsp:spPr>
        <a:xfrm>
          <a:off x="0" y="3439640"/>
          <a:ext cx="10534095" cy="10647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Raskošan i rastrošan život dvora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39640"/>
        <a:ext cx="10534095" cy="10647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03E525-83D9-4245-BDF5-073DBBF31BF8}">
      <dsp:nvSpPr>
        <dsp:cNvPr id="0" name=""/>
        <dsp:cNvSpPr/>
      </dsp:nvSpPr>
      <dsp:spPr>
        <a:xfrm>
          <a:off x="0" y="40517"/>
          <a:ext cx="6221490" cy="10810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Francuski kralj od 1774. – 1792. godine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517"/>
        <a:ext cx="6221490" cy="1081080"/>
      </dsp:txXfrm>
    </dsp:sp>
    <dsp:sp modelId="{C94817C1-D11F-4611-AC32-D4629A83900E}">
      <dsp:nvSpPr>
        <dsp:cNvPr id="0" name=""/>
        <dsp:cNvSpPr/>
      </dsp:nvSpPr>
      <dsp:spPr>
        <a:xfrm>
          <a:off x="0" y="1202237"/>
          <a:ext cx="6221490" cy="108108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Vladao apsolutistički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2237"/>
        <a:ext cx="6221490" cy="1081080"/>
      </dsp:txXfrm>
    </dsp:sp>
    <dsp:sp modelId="{A8E4A8D9-0D12-47DA-AB5E-8E8CAF23B952}">
      <dsp:nvSpPr>
        <dsp:cNvPr id="0" name=""/>
        <dsp:cNvSpPr/>
      </dsp:nvSpPr>
      <dsp:spPr>
        <a:xfrm>
          <a:off x="0" y="2363957"/>
          <a:ext cx="6221490" cy="108108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Nije prihvaćao ideje prosvjetiteljstva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63957"/>
        <a:ext cx="6221490" cy="1081080"/>
      </dsp:txXfrm>
    </dsp:sp>
    <dsp:sp modelId="{DE522C82-7583-424A-86E3-C370AADC3DA8}">
      <dsp:nvSpPr>
        <dsp:cNvPr id="0" name=""/>
        <dsp:cNvSpPr/>
      </dsp:nvSpPr>
      <dsp:spPr>
        <a:xfrm>
          <a:off x="0" y="3525677"/>
          <a:ext cx="6221490" cy="108108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Marija Antoaneta – supruga Luja XVI.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25677"/>
        <a:ext cx="6221490" cy="10810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208AD-4483-41C1-B993-78DB6640AB3D}">
      <dsp:nvSpPr>
        <dsp:cNvPr id="0" name=""/>
        <dsp:cNvSpPr/>
      </dsp:nvSpPr>
      <dsp:spPr>
        <a:xfrm>
          <a:off x="0" y="12779"/>
          <a:ext cx="10156055" cy="9781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1789. kralj Luj XVI.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 sazvao je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Skupštinu državnih staleža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 kako bi prikupio nove poreze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779"/>
        <a:ext cx="10156055" cy="978120"/>
      </dsp:txXfrm>
    </dsp:sp>
    <dsp:sp modelId="{32502689-E4BE-4A78-AD57-C74D3EBF2254}">
      <dsp:nvSpPr>
        <dsp:cNvPr id="0" name=""/>
        <dsp:cNvSpPr/>
      </dsp:nvSpPr>
      <dsp:spPr>
        <a:xfrm>
          <a:off x="0" y="1054259"/>
          <a:ext cx="10156055" cy="97812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Okupilo se po 300 zastupnika prvog i drugog staleža te 600 zastupnika trećeg staleža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54259"/>
        <a:ext cx="10156055" cy="978120"/>
      </dsp:txXfrm>
    </dsp:sp>
    <dsp:sp modelId="{AA4BDDDD-31F4-40B3-88D3-8BABC9C7B515}">
      <dsp:nvSpPr>
        <dsp:cNvPr id="0" name=""/>
        <dsp:cNvSpPr/>
      </dsp:nvSpPr>
      <dsp:spPr>
        <a:xfrm>
          <a:off x="0" y="2095739"/>
          <a:ext cx="10156055" cy="97812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latin typeface="Arial" panose="020B0604020202020204" pitchFamily="34" charset="0"/>
              <a:cs typeface="Arial" panose="020B0604020202020204" pitchFamily="34" charset="0"/>
            </a:rPr>
            <a:t>Svaki stalež – po jedan glas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95739"/>
        <a:ext cx="10156055" cy="978120"/>
      </dsp:txXfrm>
    </dsp:sp>
    <dsp:sp modelId="{51A3F469-9B9F-4FF3-B122-084D9D1B12FB}">
      <dsp:nvSpPr>
        <dsp:cNvPr id="0" name=""/>
        <dsp:cNvSpPr/>
      </dsp:nvSpPr>
      <dsp:spPr>
        <a:xfrm>
          <a:off x="0" y="3137219"/>
          <a:ext cx="10156055" cy="97812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Interesi prva dva staleža se podudarali – s dva glasa prema jedan lako su mogli donositi odluke (najviše na štetu trećeg staleža)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37219"/>
        <a:ext cx="10156055" cy="9781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208AD-4483-41C1-B993-78DB6640AB3D}">
      <dsp:nvSpPr>
        <dsp:cNvPr id="0" name=""/>
        <dsp:cNvSpPr/>
      </dsp:nvSpPr>
      <dsp:spPr>
        <a:xfrm>
          <a:off x="0" y="12779"/>
          <a:ext cx="8407154" cy="9781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Pripadnici trećeg staleža zatražili ravnopravan položaj svih staleža</a:t>
          </a:r>
          <a:endParaRPr lang="en-US" sz="26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779"/>
        <a:ext cx="8407154" cy="978120"/>
      </dsp:txXfrm>
    </dsp:sp>
    <dsp:sp modelId="{32502689-E4BE-4A78-AD57-C74D3EBF2254}">
      <dsp:nvSpPr>
        <dsp:cNvPr id="0" name=""/>
        <dsp:cNvSpPr/>
      </dsp:nvSpPr>
      <dsp:spPr>
        <a:xfrm>
          <a:off x="0" y="1054259"/>
          <a:ext cx="8407154" cy="97812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Zatražili da se glasa pojedinačno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54259"/>
        <a:ext cx="8407154" cy="978120"/>
      </dsp:txXfrm>
    </dsp:sp>
    <dsp:sp modelId="{AA4BDDDD-31F4-40B3-88D3-8BABC9C7B515}">
      <dsp:nvSpPr>
        <dsp:cNvPr id="0" name=""/>
        <dsp:cNvSpPr/>
      </dsp:nvSpPr>
      <dsp:spPr>
        <a:xfrm>
          <a:off x="0" y="2095739"/>
          <a:ext cx="8407154" cy="97812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jedan zastupnik – jedan glas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95739"/>
        <a:ext cx="8407154" cy="978120"/>
      </dsp:txXfrm>
    </dsp:sp>
    <dsp:sp modelId="{51A3F469-9B9F-4FF3-B122-084D9D1B12FB}">
      <dsp:nvSpPr>
        <dsp:cNvPr id="0" name=""/>
        <dsp:cNvSpPr/>
      </dsp:nvSpPr>
      <dsp:spPr>
        <a:xfrm>
          <a:off x="0" y="3137219"/>
          <a:ext cx="8407154" cy="97812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Većina protiv – predstavnici prvih dvaju staleža odbili zahtjev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37219"/>
        <a:ext cx="8407154" cy="9781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208AD-4483-41C1-B993-78DB6640AB3D}">
      <dsp:nvSpPr>
        <dsp:cNvPr id="0" name=""/>
        <dsp:cNvSpPr/>
      </dsp:nvSpPr>
      <dsp:spPr>
        <a:xfrm>
          <a:off x="0" y="1035"/>
          <a:ext cx="8069804" cy="85443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U lipnju 1789. godine zastupnici trećeg staleža proglasili se N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arodnom skupštinom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35"/>
        <a:ext cx="8069804" cy="854438"/>
      </dsp:txXfrm>
    </dsp:sp>
    <dsp:sp modelId="{32502689-E4BE-4A78-AD57-C74D3EBF2254}">
      <dsp:nvSpPr>
        <dsp:cNvPr id="0" name=""/>
        <dsp:cNvSpPr/>
      </dsp:nvSpPr>
      <dsp:spPr>
        <a:xfrm>
          <a:off x="0" y="867764"/>
          <a:ext cx="8069804" cy="854438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Ubrzo nakon toga proglasili su se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Ustavotvornom skupštinom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67764"/>
        <a:ext cx="8069804" cy="854438"/>
      </dsp:txXfrm>
    </dsp:sp>
    <dsp:sp modelId="{AA4BDDDD-31F4-40B3-88D3-8BABC9C7B515}">
      <dsp:nvSpPr>
        <dsp:cNvPr id="0" name=""/>
        <dsp:cNvSpPr/>
      </dsp:nvSpPr>
      <dsp:spPr>
        <a:xfrm>
          <a:off x="0" y="1734493"/>
          <a:ext cx="8069804" cy="854438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latin typeface="Arial" panose="020B0604020202020204" pitchFamily="34" charset="0"/>
              <a:cs typeface="Arial" panose="020B0604020202020204" pitchFamily="34" charset="0"/>
            </a:rPr>
            <a:t>Cilj – donošenje novog Ustava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34493"/>
        <a:ext cx="8069804" cy="854438"/>
      </dsp:txXfrm>
    </dsp:sp>
    <dsp:sp modelId="{51A3F469-9B9F-4FF3-B122-084D9D1B12FB}">
      <dsp:nvSpPr>
        <dsp:cNvPr id="0" name=""/>
        <dsp:cNvSpPr/>
      </dsp:nvSpPr>
      <dsp:spPr>
        <a:xfrm>
          <a:off x="0" y="2601222"/>
          <a:ext cx="8069804" cy="854438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Kralj i ostatak povlaštenih staleža zabrinuti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01222"/>
        <a:ext cx="8069804" cy="854438"/>
      </dsp:txXfrm>
    </dsp:sp>
    <dsp:sp modelId="{E0FCBE86-BF26-47E5-89EF-C502B4E143EA}">
      <dsp:nvSpPr>
        <dsp:cNvPr id="0" name=""/>
        <dsp:cNvSpPr/>
      </dsp:nvSpPr>
      <dsp:spPr>
        <a:xfrm>
          <a:off x="0" y="3467951"/>
          <a:ext cx="8069804" cy="854438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Počeli pripremati nasilno rušenje Ustavotvorne skupštine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67951"/>
        <a:ext cx="8069804" cy="85443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7EBB0-4360-418E-BCE2-EA9B3348280D}">
      <dsp:nvSpPr>
        <dsp:cNvPr id="0" name=""/>
        <dsp:cNvSpPr/>
      </dsp:nvSpPr>
      <dsp:spPr>
        <a:xfrm>
          <a:off x="0" y="48041"/>
          <a:ext cx="6860312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Nakon što su doznali za kraljeve namjere, naoružani stanovnici Pariza započeli su pobunu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041"/>
        <a:ext cx="6860312" cy="1368900"/>
      </dsp:txXfrm>
    </dsp:sp>
    <dsp:sp modelId="{3803EF0D-5950-492F-8142-7C2CA2B5BDB5}">
      <dsp:nvSpPr>
        <dsp:cNvPr id="0" name=""/>
        <dsp:cNvSpPr/>
      </dsp:nvSpPr>
      <dsp:spPr>
        <a:xfrm>
          <a:off x="0" y="1491821"/>
          <a:ext cx="6860312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Napali su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tvrđavu </a:t>
          </a:r>
          <a:r>
            <a:rPr lang="hr-HR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Bastille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– zloglasni zatvor i simbol kraljeva apsolutizma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91821"/>
        <a:ext cx="6860312" cy="1368900"/>
      </dsp:txXfrm>
    </dsp:sp>
    <dsp:sp modelId="{2019B146-6409-4BE2-ACF2-D94552EC7DF1}">
      <dsp:nvSpPr>
        <dsp:cNvPr id="0" name=""/>
        <dsp:cNvSpPr/>
      </dsp:nvSpPr>
      <dsp:spPr>
        <a:xfrm>
          <a:off x="0" y="2935602"/>
          <a:ext cx="6860312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14. srpnja 1789.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godine osvojena je </a:t>
          </a:r>
          <a:r>
            <a:rPr lang="hr-HR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Bastille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– početak Francuske revolucije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35602"/>
        <a:ext cx="6860312" cy="13689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1C0B43-470A-4568-8E33-F65776086D9C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Ubrzo se revolucija proširila cijelom Francuskom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79"/>
        <a:ext cx="10515600" cy="1026675"/>
      </dsp:txXfrm>
    </dsp:sp>
    <dsp:sp modelId="{4C1B6720-7A2B-4677-B6B7-272FE9F257C6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Kraljevska vlast se urušavala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10114"/>
        <a:ext cx="10515600" cy="1026675"/>
      </dsp:txXfrm>
    </dsp:sp>
    <dsp:sp modelId="{3E622233-1F45-4921-A6F2-C159FADD7186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Početkom kolovoza Ustavotvorna skupština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ukinula je porezne i druge povlastice prvim dvama staležima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14549"/>
        <a:ext cx="10515600" cy="1026675"/>
      </dsp:txXfrm>
    </dsp:sp>
    <dsp:sp modelId="{9BAC43CA-EE29-4793-962D-BBBC72F576C9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Srušen stari poredak, ukinut feudalni sustav u Francuskoj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18984"/>
        <a:ext cx="10515600" cy="1026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C8F9DD-BB67-4790-B9EE-F3FC6E629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342CAF2-0398-4A32-9905-AC85512BE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F6A0B53-B164-4739-AC48-04557F0C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2D4C996-42B8-4118-AF72-D97F0705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4C0D71D-0C35-4DA6-9BBF-FCB25796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1867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F469E9-C1A6-44DD-BB21-24E28CDD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66FBE95-2280-4F92-9A02-E7E3A472F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A73E31F-3BD5-4E05-9357-A4B93040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A75C325-B21B-402B-A94B-5C14A977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AE13027-F48A-4444-A378-757835C2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23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692F794-F3F3-46D3-B570-D72B48384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CC9BEE6-4046-42A7-91C4-6EAE6C2C3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118B9A-B3DE-4371-89B8-ABEA22E7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6807600-006E-4B45-93F3-E81B265B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F7582AA-32FF-4F9A-B55F-015A951D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86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D164EC-5E2A-42BD-94FE-D0000864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7632F15-3370-4D05-92EC-58AD3D5F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9B95F42-2D41-4620-8EE3-3BA02D2A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9119862-72B5-4AAE-9397-DCC66A05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441BD98-0177-4BF8-8DE6-4ABAACD2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217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C9EDDF-8FFB-4D1E-A564-4BC31AF9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89D83AC-D099-412C-BFE8-70BC9394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54D978-6A4F-4E16-B30B-40C86124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17C7944-FCA2-45E4-B397-59003B39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6C4F69E-1725-4C7E-989E-3283FB4A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1905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1B3206-1678-43AE-839D-8C0964B9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C593DD9-CA07-4040-95AC-06F796188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05D81D8-1EA5-47CB-BDDE-E5DD3812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A58D81B-9847-4944-A9B2-55E71CC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7E1794D-65F8-400B-B8F4-8355115D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BEA13C0-254E-4234-BD8F-64974999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6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E11145-F992-49BE-9019-2CBEB01E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BD5CFC5-A2DC-4132-A0C3-48C30A549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4CDE86E-329A-4842-8349-4295F99B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DBF4717-3826-4409-A9F1-392791D81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0F841E1-1BEA-4DAE-8724-4B40C0171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E37B547-57C0-4894-940C-2F1CFA7B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B49C768F-56E7-4044-B125-0D96A3D0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3E24C90E-D33D-4196-8D4A-9233B7B1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5858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58F03F-6598-4A29-B7BB-858ADE79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3B1E57A-F962-471B-9DF1-5BE55CE7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89D50CB-EB86-4D2A-85C1-E4692B4D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43AF780-0B7E-42E4-B567-D76B581E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733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9499C315-50A5-4488-A203-45EC57B1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ACD330D-4698-4D8C-9A1F-0D63BB49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FBC76C1F-57BF-44B8-9F8F-E4FDF07E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4942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AB68C1-0D22-4612-9F49-B6F9FAEC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D400EC6-E119-471B-A4DC-221AD600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3448A74-6D77-4DC0-BE01-3F6353F11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56EF59D-BFEC-4C1A-9446-2EA448C8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795EAC0-B8B6-41EB-BCCC-B136A512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6166BCD-CE63-4E52-BC0C-A9B317C8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8425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591D32-2CFF-4DD1-B08A-793A2AD1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AE79F9CE-4E1C-42FB-9775-F7B9676BF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B6A84F2-4D03-4653-B670-87C733E30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3174DB8-EC2D-4723-A1A0-EA54AC58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81E6A02-771B-4501-8A65-E8A02E3A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BE7A86B-0FBF-45AA-A342-F64B3858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9216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03146AAD-15C8-4A88-834D-BF8C5E1B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6129E7-D887-48DF-A221-2B4A4851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DBECD5F-2EB7-42A6-BF70-0A549A510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8952-15EA-4C07-AE85-7AB8C1E79ED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48C58FF-69AA-4A47-A391-5CCCB234B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E613851-5E1F-40FD-B339-4758BC455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A4CD-DF56-42A4-892A-E6C5B8740F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144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mDSW-QGHTQ&amp;feature=youtu.be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ordwall.net/resource/286922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hyperlink" Target="https://youtu.be/vi-JINaQffw" TargetMode="Externa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Početak Francuske </a:t>
            </a:r>
            <a:b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revolucije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Francuska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revolucija: uzroci i početak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3" name="Slika 2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14699957-28BF-4CB3-AF2F-D21BCF3C7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4263" y="3213696"/>
            <a:ext cx="2577737" cy="3644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D1249D-1897-4161-9CC7-0B49D546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Skupština državnih staleža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107D22B-0231-4CA9-975A-89E2F32E5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2390362"/>
              </p:ext>
            </p:extLst>
          </p:nvPr>
        </p:nvGraphicFramePr>
        <p:xfrm>
          <a:off x="470516" y="1722268"/>
          <a:ext cx="8407154" cy="4128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3A08E6E-9E48-4867-AC23-EE1A3409C1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AB0BE9B-6A36-4BEE-9823-C5BC2A5510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trelica: desno 7">
            <a:extLst>
              <a:ext uri="{FF2B5EF4-FFF2-40B4-BE49-F238E27FC236}">
                <a16:creationId xmlns:a16="http://schemas.microsoft.com/office/drawing/2014/main" xmlns="" id="{2F6745E0-62C1-4A5C-85AA-BDFCDF659064}"/>
              </a:ext>
            </a:extLst>
          </p:cNvPr>
          <p:cNvSpPr/>
          <p:nvPr/>
        </p:nvSpPr>
        <p:spPr>
          <a:xfrm rot="5400000">
            <a:off x="4402336" y="3694102"/>
            <a:ext cx="541534" cy="237718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639D8AC3-D9A6-418B-8832-E44E38840D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560867" y="3781886"/>
            <a:ext cx="1437570" cy="3076113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xmlns="" id="{22296729-34F4-447F-AB34-A71F25035BF9}"/>
              </a:ext>
            </a:extLst>
          </p:cNvPr>
          <p:cNvSpPr/>
          <p:nvPr/>
        </p:nvSpPr>
        <p:spPr>
          <a:xfrm>
            <a:off x="8966445" y="1269506"/>
            <a:ext cx="2982898" cy="2444565"/>
          </a:xfrm>
          <a:prstGeom prst="wedgeEllipseCallout">
            <a:avLst>
              <a:gd name="adj1" fmla="val 25095"/>
              <a:gd name="adj2" fmla="val 73038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Što misliš, zašto su pripadnici prva dva staleža odbili zahtjev?</a:t>
            </a:r>
            <a:endParaRPr lang="hr-HR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0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D1249D-1897-4161-9CC7-0B49D546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Skupština državnih staleža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107D22B-0231-4CA9-975A-89E2F32E5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9193231"/>
              </p:ext>
            </p:extLst>
          </p:nvPr>
        </p:nvGraphicFramePr>
        <p:xfrm>
          <a:off x="443882" y="1731146"/>
          <a:ext cx="8069804" cy="432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3A08E6E-9E48-4867-AC23-EE1A3409C1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AB0BE9B-6A36-4BEE-9823-C5BC2A5510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trelica: desno 7">
            <a:extLst>
              <a:ext uri="{FF2B5EF4-FFF2-40B4-BE49-F238E27FC236}">
                <a16:creationId xmlns:a16="http://schemas.microsoft.com/office/drawing/2014/main" xmlns="" id="{2F6745E0-62C1-4A5C-85AA-BDFCDF659064}"/>
              </a:ext>
            </a:extLst>
          </p:cNvPr>
          <p:cNvSpPr/>
          <p:nvPr/>
        </p:nvSpPr>
        <p:spPr>
          <a:xfrm rot="5400000">
            <a:off x="4003828" y="3329129"/>
            <a:ext cx="408373" cy="2308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E875247D-0311-464B-BE8F-58282386B0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511481" y="3781887"/>
            <a:ext cx="1486956" cy="3181790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xmlns="" id="{F84B3493-034F-4E1C-95FC-F5483A394486}"/>
              </a:ext>
            </a:extLst>
          </p:cNvPr>
          <p:cNvSpPr/>
          <p:nvPr/>
        </p:nvSpPr>
        <p:spPr>
          <a:xfrm>
            <a:off x="8824401" y="1127465"/>
            <a:ext cx="3142697" cy="2568852"/>
          </a:xfrm>
          <a:prstGeom prst="wedgeEllipseCallout">
            <a:avLst>
              <a:gd name="adj1" fmla="val 25095"/>
              <a:gd name="adj2" fmla="val 73038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Što misliš, zašto osnivanje Ustavotvorne skupštine počinje zabrinjavati kralja?</a:t>
            </a:r>
            <a:endParaRPr lang="hr-HR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4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F93970-B997-4238-A01D-C39F6EB00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Početak revolucije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18991EC-CDB9-48C6-BC8C-7C99645B9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0743758"/>
              </p:ext>
            </p:extLst>
          </p:nvPr>
        </p:nvGraphicFramePr>
        <p:xfrm>
          <a:off x="216763" y="1606859"/>
          <a:ext cx="686031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1C8301A-12E4-4B8A-AD36-D6F56D17C8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611DA62-486C-4C0A-B30B-77046C7103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Slika 7" descr="Slika na kojoj se prikazuje zgrada, staro, planina, cigla&#10;&#10;Opis je automatski generiran">
            <a:extLst>
              <a:ext uri="{FF2B5EF4-FFF2-40B4-BE49-F238E27FC236}">
                <a16:creationId xmlns:a16="http://schemas.microsoft.com/office/drawing/2014/main" xmlns="" id="{379AACA3-8180-488F-BA02-E051418EDC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207" y="1971676"/>
            <a:ext cx="4677489" cy="3705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1898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AF6784CB-3923-4E42-A846-64FC8EDB2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6675"/>
            <a:ext cx="8126859" cy="5927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617CE59-8184-4DB9-AAB2-BEFD6DCDB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7FD5C06-7F2A-42AD-AA2F-6164F267A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F641D23E-2564-4457-B233-C45FD6FBBFEE}"/>
              </a:ext>
            </a:extLst>
          </p:cNvPr>
          <p:cNvSpPr/>
          <p:nvPr/>
        </p:nvSpPr>
        <p:spPr>
          <a:xfrm>
            <a:off x="8837905" y="1082189"/>
            <a:ext cx="2525419" cy="489364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Napad na tvrđavu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Bastille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simbol apsolutističke vladavine francuskih kraljeva. 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 srpnja se u suvremenoj Francuskoj obilježava kao nacionalni praznik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2040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EAADD4-5136-4C22-A30B-AF627AB8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Nastavak revolucije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BAC1F86-5ABF-40EF-A21D-C1BBB6C6D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51067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C5E6AD7-7761-4631-B939-FF7EDC937B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E3DF806-9E7D-4910-800C-3EC5C1B983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96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52D383-C4D0-4E1A-914E-715E9D49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Nastavak revolucije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6747631-7873-4C19-92F6-3ECEB4306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3394171"/>
              </p:ext>
            </p:extLst>
          </p:nvPr>
        </p:nvGraphicFramePr>
        <p:xfrm>
          <a:off x="341051" y="1648071"/>
          <a:ext cx="68587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89E45504-3EB0-4055-8C74-F967392699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023" y="1476374"/>
            <a:ext cx="3814290" cy="507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Slika na kojoj se prikazuje odjeća, nošenje, odijelo&#10;&#10;Opis je automatski generiran">
            <a:extLst>
              <a:ext uri="{FF2B5EF4-FFF2-40B4-BE49-F238E27FC236}">
                <a16:creationId xmlns:a16="http://schemas.microsoft.com/office/drawing/2014/main" xmlns="" id="{8CCC3FC5-8096-408E-9CDC-2098E3D715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83360" y="3486150"/>
            <a:ext cx="1333938" cy="3201452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76807BCB-58CF-4B45-B13B-057BD175B4D2}"/>
              </a:ext>
            </a:extLst>
          </p:cNvPr>
          <p:cNvSpPr/>
          <p:nvPr/>
        </p:nvSpPr>
        <p:spPr>
          <a:xfrm>
            <a:off x="7176576" y="1038225"/>
            <a:ext cx="4310574" cy="3277217"/>
          </a:xfrm>
          <a:prstGeom prst="wedgeEllipseCallout">
            <a:avLst>
              <a:gd name="adj1" fmla="val 44152"/>
              <a:gd name="adj2" fmla="val 41545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Pročitaj tekst Deklaracije u U/str. 39. Razmisli pa odgovori:</a:t>
            </a:r>
          </a:p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Koja je temeljna misao Deklaracije o pravima čovjeka i građanina?</a:t>
            </a:r>
          </a:p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Pažljivo pročitaj 2. i 4. članak Deklaracije. Što su prirodna prava čovjeka i kako se definira sloboda u Deklaraciji?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AF8D4CD-FC7A-42AE-8626-BB1ED968D9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C25DD12-F458-464F-B648-174A35F3C9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2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52D383-C4D0-4E1A-914E-715E9D49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Nastavak revolucije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6747631-7873-4C19-92F6-3ECEB4306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471815"/>
              </p:ext>
            </p:extLst>
          </p:nvPr>
        </p:nvGraphicFramePr>
        <p:xfrm>
          <a:off x="341051" y="1648071"/>
          <a:ext cx="68587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89E45504-3EB0-4055-8C74-F967392699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023" y="1476374"/>
            <a:ext cx="3814290" cy="507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688639A-989A-4EA1-97BC-9E31DE21DB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B114242C-57C7-4F81-AC35-6E4FA14B04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4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4992941-3A18-4BEF-8851-717966D9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39925"/>
            <a:ext cx="4533900" cy="864309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Ponavljanje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– Početak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Francuske revolucije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015BE56-DC21-49D8-B99E-DE6B72C53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6417" y="622415"/>
            <a:ext cx="5921253" cy="599746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9FE5070-2E06-4332-96FF-9BAB91CEF66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2BDA63F-AE98-40C4-8878-6D3D5E71F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A33534A-3129-4536-898B-D1D094E84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1" name="Slika 10" descr="Slika na kojoj se prikazuje crno, crtež, bijelo&#10;&#10;Opis je automatski generiran">
            <a:extLst>
              <a:ext uri="{FF2B5EF4-FFF2-40B4-BE49-F238E27FC236}">
                <a16:creationId xmlns:a16="http://schemas.microsoft.com/office/drawing/2014/main" xmlns="" id="{1C8E9BB1-27E2-4717-AF49-31320C3228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974" y="3476624"/>
            <a:ext cx="18764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26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4992941-3A18-4BEF-8851-717966D9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911350"/>
            <a:ext cx="6381750" cy="2965450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Vrednuj važnost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Deklaracije o pravima čovjeka i građanina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9FE5070-2E06-4332-96FF-9BAB91CEF66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2BDA63F-AE98-40C4-8878-6D3D5E71F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A33534A-3129-4536-898B-D1D094E84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B9872774-2358-41D8-ADBE-49C5A9B49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9975" y="939159"/>
            <a:ext cx="4139188" cy="5509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019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pic>
        <p:nvPicPr>
          <p:cNvPr id="5" name="Slika 4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84932EF3-BB84-441F-B050-4845047C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404" y="1484784"/>
            <a:ext cx="2259527" cy="4834936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5807968" y="332656"/>
            <a:ext cx="5112568" cy="3168352"/>
          </a:xfrm>
          <a:prstGeom prst="wedgeEllipseCallout">
            <a:avLst>
              <a:gd name="adj1" fmla="val -61132"/>
              <a:gd name="adj2" fmla="val 1248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Što je apsolutistička monarhija? Koja je država bila najistaknutiji primjer apsolutističke monarhije u Europi u XVII. I XVIII. stoljeću? Što je prosvjetiteljstvo? Navedi neke prosvjetiteljske ideje. </a:t>
            </a: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Što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je stalež? </a:t>
            </a:r>
            <a:endParaRPr lang="hr-HR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D3BDE0-9B43-43C8-9B4A-42F9A5C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Francusko društvo uoči revolucije</a:t>
            </a:r>
          </a:p>
        </p:txBody>
      </p:sp>
      <p:pic>
        <p:nvPicPr>
          <p:cNvPr id="5" name="Rezervirano mjesto sadržaja 4" descr="Slika na kojoj se prikazuje igračka, lutka&#10;&#10;Opis je automatski generiran">
            <a:extLst>
              <a:ext uri="{FF2B5EF4-FFF2-40B4-BE49-F238E27FC236}">
                <a16:creationId xmlns:a16="http://schemas.microsoft.com/office/drawing/2014/main" xmlns="" id="{8D19C974-A68E-439A-B36D-2F8DD602A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06" y="1394941"/>
            <a:ext cx="4238694" cy="4924897"/>
          </a:xfrm>
        </p:spPr>
      </p:pic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6B6E487B-00D8-423C-A548-EDFF57640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25726" y="3781887"/>
            <a:ext cx="1372711" cy="2937328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DE8D1872-3F73-4290-8729-EA5BF852783A}"/>
              </a:ext>
            </a:extLst>
          </p:cNvPr>
          <p:cNvSpPr/>
          <p:nvPr/>
        </p:nvSpPr>
        <p:spPr>
          <a:xfrm>
            <a:off x="4429958" y="1411549"/>
            <a:ext cx="6631619" cy="3453414"/>
          </a:xfrm>
          <a:prstGeom prst="wedgeEllipseCallout">
            <a:avLst>
              <a:gd name="adj1" fmla="val 52049"/>
              <a:gd name="adj2" fmla="val 33824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 slici vidiš karikaturu kojom se simbolično prikazuje podjela francuskog društva na staleže.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Ako na slici vidimo svećenika, plemića i seljaka, tko nosi dvojicu na svojim leđima? Po čemu to zaključuješ? Koje su razlike u izgledu između plemića i seljaka? Kako karikatura djeluje na tebe? Ima li danas takvih razlika u našem društvu?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665909E-5F41-42DC-ACEC-8EDCCBB85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75702F6-1163-438F-9C1B-972315324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4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3A1144-D2EF-4DD7-AAE0-DE3E92C1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Francusko društvo uoči revolucije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1CDE1B7-6FD4-4744-A9DF-E861159D6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7691058"/>
              </p:ext>
            </p:extLst>
          </p:nvPr>
        </p:nvGraphicFramePr>
        <p:xfrm>
          <a:off x="838201" y="1825625"/>
          <a:ext cx="10187866" cy="258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8B4CBB93-D8BB-41E5-8371-23AFD6A5938C}"/>
              </a:ext>
            </a:extLst>
          </p:cNvPr>
          <p:cNvSpPr/>
          <p:nvPr/>
        </p:nvSpPr>
        <p:spPr>
          <a:xfrm>
            <a:off x="810813" y="4665951"/>
            <a:ext cx="3193017" cy="140637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1. stalež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svećenstvo</a:t>
            </a:r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72ADC247-302A-418C-8EFD-45027819D36E}"/>
              </a:ext>
            </a:extLst>
          </p:cNvPr>
          <p:cNvSpPr/>
          <p:nvPr/>
        </p:nvSpPr>
        <p:spPr>
          <a:xfrm>
            <a:off x="4301217" y="4676308"/>
            <a:ext cx="3193017" cy="140637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2. stalež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plemstvo</a:t>
            </a:r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xmlns="" id="{128B3238-342A-4003-A779-AD2F0A04C783}"/>
              </a:ext>
            </a:extLst>
          </p:cNvPr>
          <p:cNvSpPr/>
          <p:nvPr/>
        </p:nvSpPr>
        <p:spPr>
          <a:xfrm>
            <a:off x="7825652" y="4649675"/>
            <a:ext cx="3193017" cy="140637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3. stalež </a:t>
            </a:r>
            <a:endParaRPr lang="hr-H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ostalo pučanstvo</a:t>
            </a:r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3B938D6E-DDC2-4848-B716-79DE9C871D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79D2615C-DC02-4A9B-87EA-7677091229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98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 descr="Slika na kojoj se prikazuje odjeća, haljina, držanje&#10;&#10;Opis je automatski generiran">
            <a:extLst>
              <a:ext uri="{FF2B5EF4-FFF2-40B4-BE49-F238E27FC236}">
                <a16:creationId xmlns:a16="http://schemas.microsoft.com/office/drawing/2014/main" xmlns="" id="{7C38B88C-A17E-4528-9B44-A39574731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629" y="0"/>
            <a:ext cx="1482866" cy="2616822"/>
          </a:xfrm>
          <a:prstGeom prst="rect">
            <a:avLst/>
          </a:prstGeom>
        </p:spPr>
      </p:pic>
      <p:pic>
        <p:nvPicPr>
          <p:cNvPr id="18" name="Slika 17" descr="Slika na kojoj se prikazuje odjeća, igračka, lutka, haljina&#10;&#10;Opis je automatski generiran">
            <a:extLst>
              <a:ext uri="{FF2B5EF4-FFF2-40B4-BE49-F238E27FC236}">
                <a16:creationId xmlns:a16="http://schemas.microsoft.com/office/drawing/2014/main" xmlns="" id="{0BC04DA2-B270-4980-B4E2-53FADCDD5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236" y="230820"/>
            <a:ext cx="1572750" cy="2556770"/>
          </a:xfrm>
          <a:prstGeom prst="rect">
            <a:avLst/>
          </a:prstGeom>
        </p:spPr>
      </p:pic>
      <p:pic>
        <p:nvPicPr>
          <p:cNvPr id="22" name="Slika 21" descr="Slika na kojoj se prikazuje grupa, žena, stajanje, ljudi&#10;&#10;Opis je automatski generiran">
            <a:extLst>
              <a:ext uri="{FF2B5EF4-FFF2-40B4-BE49-F238E27FC236}">
                <a16:creationId xmlns:a16="http://schemas.microsoft.com/office/drawing/2014/main" xmlns="" id="{1577D925-16A8-41A8-A04A-1513ACA71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57" y="2719848"/>
            <a:ext cx="2169156" cy="2532847"/>
          </a:xfrm>
          <a:prstGeom prst="rect">
            <a:avLst/>
          </a:prstGeom>
        </p:spPr>
      </p:pic>
      <p:sp>
        <p:nvSpPr>
          <p:cNvPr id="13" name="Jednakokračni trokut 12">
            <a:extLst>
              <a:ext uri="{FF2B5EF4-FFF2-40B4-BE49-F238E27FC236}">
                <a16:creationId xmlns:a16="http://schemas.microsoft.com/office/drawing/2014/main" xmlns="" id="{C4A9A8F1-3E14-413A-82EA-A747DDBCAED0}"/>
              </a:ext>
            </a:extLst>
          </p:cNvPr>
          <p:cNvSpPr/>
          <p:nvPr/>
        </p:nvSpPr>
        <p:spPr>
          <a:xfrm>
            <a:off x="1624614" y="319597"/>
            <a:ext cx="6427433" cy="5797118"/>
          </a:xfrm>
          <a:prstGeom prst="triangle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Jednakokračni trokut 5">
            <a:extLst>
              <a:ext uri="{FF2B5EF4-FFF2-40B4-BE49-F238E27FC236}">
                <a16:creationId xmlns:a16="http://schemas.microsoft.com/office/drawing/2014/main" xmlns="" id="{9414CA9F-7186-4F50-B2BF-92FAA83F8014}"/>
              </a:ext>
            </a:extLst>
          </p:cNvPr>
          <p:cNvSpPr/>
          <p:nvPr/>
        </p:nvSpPr>
        <p:spPr>
          <a:xfrm>
            <a:off x="4154751" y="310721"/>
            <a:ext cx="1367159" cy="12339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xmlns="" id="{250EF722-96DA-4BCE-B37B-A9869BA727AC}"/>
              </a:ext>
            </a:extLst>
          </p:cNvPr>
          <p:cNvSpPr/>
          <p:nvPr/>
        </p:nvSpPr>
        <p:spPr>
          <a:xfrm>
            <a:off x="3900244" y="417250"/>
            <a:ext cx="1870241" cy="36398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svećenstvo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xmlns="" id="{F4DE4D7B-D6AC-4073-829A-B8544893D4A4}"/>
              </a:ext>
            </a:extLst>
          </p:cNvPr>
          <p:cNvSpPr/>
          <p:nvPr/>
        </p:nvSpPr>
        <p:spPr>
          <a:xfrm>
            <a:off x="3182631" y="3596935"/>
            <a:ext cx="3466744" cy="237773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3. stalež – kmetovi, seljaci, obrtnici, trgovci, poduzetnici, bankari  </a:t>
            </a:r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Slika 22" descr="Slika na kojoj se prikazuje odjeća, nošenje, odijelo&#10;&#10;Opis je automatski generiran">
            <a:extLst>
              <a:ext uri="{FF2B5EF4-FFF2-40B4-BE49-F238E27FC236}">
                <a16:creationId xmlns:a16="http://schemas.microsoft.com/office/drawing/2014/main" xmlns="" id="{08E132E5-AEA1-4B61-B13E-E8EF79DDB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584642" y="3249227"/>
            <a:ext cx="1432656" cy="3438375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9D830499-F26F-4252-8731-2934FFAAF5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83B1A645-DCCA-408D-B7A6-D7B7762EE2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26" name="Oblačić za govor: ovalni 25">
            <a:extLst>
              <a:ext uri="{FF2B5EF4-FFF2-40B4-BE49-F238E27FC236}">
                <a16:creationId xmlns:a16="http://schemas.microsoft.com/office/drawing/2014/main" xmlns="" id="{1A349B07-EAA4-4562-884C-8E40B678E212}"/>
              </a:ext>
            </a:extLst>
          </p:cNvPr>
          <p:cNvSpPr/>
          <p:nvPr/>
        </p:nvSpPr>
        <p:spPr>
          <a:xfrm>
            <a:off x="7510509" y="905522"/>
            <a:ext cx="3853910" cy="2808550"/>
          </a:xfrm>
          <a:prstGeom prst="wedgeEllipseCallout">
            <a:avLst>
              <a:gd name="adj1" fmla="val 44738"/>
              <a:gd name="adj2" fmla="val 53427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Pročitaj tekst koji se odnosi na staleže u U/str. 37. Odgovori na pitanja u U/str. 36. od 1-5.</a:t>
            </a:r>
            <a:endParaRPr lang="hr-HR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5BC6BE36-D65D-4C7E-AF32-A2AF1F2F2CBF}"/>
              </a:ext>
            </a:extLst>
          </p:cNvPr>
          <p:cNvSpPr txBox="1"/>
          <p:nvPr/>
        </p:nvSpPr>
        <p:spPr>
          <a:xfrm>
            <a:off x="4323424" y="1171851"/>
            <a:ext cx="116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1A5EE268-415B-4AB2-A62F-C541DC8CB70A}"/>
              </a:ext>
            </a:extLst>
          </p:cNvPr>
          <p:cNvSpPr txBox="1"/>
          <p:nvPr/>
        </p:nvSpPr>
        <p:spPr>
          <a:xfrm>
            <a:off x="4394447" y="3151573"/>
            <a:ext cx="111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29" name="Pravokutnik: zaobljeni kutovi 28">
            <a:extLst>
              <a:ext uri="{FF2B5EF4-FFF2-40B4-BE49-F238E27FC236}">
                <a16:creationId xmlns:a16="http://schemas.microsoft.com/office/drawing/2014/main" xmlns="" id="{2EA9A77C-52FD-49CB-A9FD-850960941AC8}"/>
              </a:ext>
            </a:extLst>
          </p:cNvPr>
          <p:cNvSpPr/>
          <p:nvPr/>
        </p:nvSpPr>
        <p:spPr>
          <a:xfrm>
            <a:off x="3919479" y="791592"/>
            <a:ext cx="1870241" cy="36398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plemstvo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9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0C990527-E773-457E-9494-C71475C0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Francusko društvo uoči revolucije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A2E8DB3A-7E2A-43F7-8791-FA7FA72DE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8861146"/>
              </p:ext>
            </p:extLst>
          </p:nvPr>
        </p:nvGraphicFramePr>
        <p:xfrm>
          <a:off x="838201" y="1455938"/>
          <a:ext cx="10649504" cy="472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A28E21E-F09B-4B2F-B393-2E0EE9DB6A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9B7080C-CBD2-4471-8D6B-BA7C221EA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404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BB4309-E37A-4920-9EFD-8AADCE3B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Francuska uoči revolucije</a:t>
            </a:r>
          </a:p>
        </p:txBody>
      </p:sp>
      <p:graphicFrame>
        <p:nvGraphicFramePr>
          <p:cNvPr id="8" name="Rezervirano mjesto sadržaja 5">
            <a:extLst>
              <a:ext uri="{FF2B5EF4-FFF2-40B4-BE49-F238E27FC236}">
                <a16:creationId xmlns:a16="http://schemas.microsoft.com/office/drawing/2014/main" xmlns="" id="{E21BE6EC-DC20-4CE9-90AC-4EE5A6564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032248"/>
              </p:ext>
            </p:extLst>
          </p:nvPr>
        </p:nvGraphicFramePr>
        <p:xfrm>
          <a:off x="838199" y="1669002"/>
          <a:ext cx="10534095" cy="450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41C1A31-7D3C-4354-9BB0-F432150A48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811EC01-5B75-46FE-93C6-4EC8234DB1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49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5343D4-4760-4001-9B0A-07705837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Luj XVI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354556A-5267-41FD-AF7C-142BAD7CB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8879162"/>
              </p:ext>
            </p:extLst>
          </p:nvPr>
        </p:nvGraphicFramePr>
        <p:xfrm>
          <a:off x="596561" y="1513827"/>
          <a:ext cx="6221490" cy="464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sjedenje, soba, stajanje, naguran&#10;&#10;Opis je automatski generiran">
            <a:extLst>
              <a:ext uri="{FF2B5EF4-FFF2-40B4-BE49-F238E27FC236}">
                <a16:creationId xmlns:a16="http://schemas.microsoft.com/office/drawing/2014/main" xmlns="" id="{367A3074-E29A-402C-A03D-74F23729B5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5300" y="1537330"/>
            <a:ext cx="3206411" cy="440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1E85A9B-CABF-4356-BF8B-D6F1C2506D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3677122C-E43D-4695-B241-0ECF7DF8C3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125B1231-D0A9-4FAD-A21C-DB75A3710AF4}"/>
              </a:ext>
            </a:extLst>
          </p:cNvPr>
          <p:cNvSpPr/>
          <p:nvPr/>
        </p:nvSpPr>
        <p:spPr>
          <a:xfrm>
            <a:off x="9028406" y="6139964"/>
            <a:ext cx="1543930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Luj XVI.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53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D1249D-1897-4161-9CC7-0B49D546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Skupština državnih staleža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107D22B-0231-4CA9-975A-89E2F32E5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3608431"/>
              </p:ext>
            </p:extLst>
          </p:nvPr>
        </p:nvGraphicFramePr>
        <p:xfrm>
          <a:off x="932154" y="1731146"/>
          <a:ext cx="10156055" cy="4128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3A08E6E-9E48-4867-AC23-EE1A3409C1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AB0BE9B-6A36-4BEE-9823-C5BC2A5510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trelica: desno 7">
            <a:extLst>
              <a:ext uri="{FF2B5EF4-FFF2-40B4-BE49-F238E27FC236}">
                <a16:creationId xmlns:a16="http://schemas.microsoft.com/office/drawing/2014/main" xmlns="" id="{2F6745E0-62C1-4A5C-85AA-BDFCDF659064}"/>
              </a:ext>
            </a:extLst>
          </p:cNvPr>
          <p:cNvSpPr/>
          <p:nvPr/>
        </p:nvSpPr>
        <p:spPr>
          <a:xfrm rot="5400000">
            <a:off x="5627455" y="3702980"/>
            <a:ext cx="541534" cy="237718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18539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711</Words>
  <Application>Microsoft Office PowerPoint</Application>
  <PresentationFormat>Custom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Početak Francuske  revolucije</vt:lpstr>
      <vt:lpstr>Slide 2</vt:lpstr>
      <vt:lpstr>Francusko društvo uoči revolucije</vt:lpstr>
      <vt:lpstr>Francusko društvo uoči revolucije</vt:lpstr>
      <vt:lpstr>Slide 5</vt:lpstr>
      <vt:lpstr>Francusko društvo uoči revolucije</vt:lpstr>
      <vt:lpstr>Francuska uoči revolucije</vt:lpstr>
      <vt:lpstr>Luj XVI.</vt:lpstr>
      <vt:lpstr>Skupština državnih staleža</vt:lpstr>
      <vt:lpstr>Skupština državnih staleža</vt:lpstr>
      <vt:lpstr>Skupština državnih staleža</vt:lpstr>
      <vt:lpstr>Početak revolucije</vt:lpstr>
      <vt:lpstr>Slide 13</vt:lpstr>
      <vt:lpstr>Nastavak revolucije</vt:lpstr>
      <vt:lpstr>Nastavak revolucije</vt:lpstr>
      <vt:lpstr>Nastavak revolucije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Početak Francuske  revolucije</dc:title>
  <dc:creator>Maja Juratovac</dc:creator>
  <cp:lastModifiedBy>dvukelic</cp:lastModifiedBy>
  <cp:revision>19</cp:revision>
  <dcterms:created xsi:type="dcterms:W3CDTF">2020-06-09T17:29:05Z</dcterms:created>
  <dcterms:modified xsi:type="dcterms:W3CDTF">2020-06-17T08:06:28Z</dcterms:modified>
</cp:coreProperties>
</file>